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80" r:id="rId5"/>
    <p:sldId id="282" r:id="rId6"/>
    <p:sldId id="303" r:id="rId7"/>
    <p:sldId id="304" r:id="rId8"/>
    <p:sldId id="305" r:id="rId9"/>
    <p:sldId id="291" r:id="rId10"/>
    <p:sldId id="311" r:id="rId11"/>
    <p:sldId id="312" r:id="rId12"/>
    <p:sldId id="300" r:id="rId13"/>
    <p:sldId id="310" r:id="rId14"/>
    <p:sldId id="313" r:id="rId15"/>
    <p:sldId id="309" r:id="rId16"/>
    <p:sldId id="307" r:id="rId17"/>
    <p:sldId id="315" r:id="rId18"/>
    <p:sldId id="286" r:id="rId19"/>
    <p:sldId id="267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6" autoAdjust="0"/>
    <p:restoredTop sz="76185" autoAdjust="0"/>
  </p:normalViewPr>
  <p:slideViewPr>
    <p:cSldViewPr>
      <p:cViewPr varScale="1">
        <p:scale>
          <a:sx n="78" d="100"/>
          <a:sy n="7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256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 smtClean="0">
                <a:latin typeface="Verdana" pitchFamily="34" charset="0"/>
              </a:rPr>
              <a:t>Cars in the UK</a:t>
            </a:r>
            <a:endParaRPr lang="en-GB" sz="2000" dirty="0">
              <a:latin typeface="Verdana" pitchFamily="34" charset="0"/>
            </a:endParaRPr>
          </a:p>
        </c:rich>
      </c:tx>
      <c:layout>
        <c:manualLayout>
          <c:xMode val="edge"/>
          <c:yMode val="edge"/>
          <c:x val="0.17312424759931691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uptake after 15 years</c:v>
                </c:pt>
              </c:strCache>
            </c:strRef>
          </c:tx>
          <c:explosion val="25"/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2">
                  <c:v>Cars bought in UK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2">
                  <c:v>100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txPr>
        <a:bodyPr/>
        <a:lstStyle/>
        <a:p>
          <a:pPr>
            <a:defRPr sz="1200">
              <a:latin typeface="Verdan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>
                <a:latin typeface="Verdana" pitchFamily="34" charset="0"/>
              </a:rPr>
              <a:t>EV </a:t>
            </a:r>
            <a:r>
              <a:rPr lang="en-GB" sz="2000" dirty="0" smtClean="0">
                <a:latin typeface="Verdana" pitchFamily="34" charset="0"/>
              </a:rPr>
              <a:t>potential </a:t>
            </a:r>
          </a:p>
          <a:p>
            <a:pPr>
              <a:defRPr/>
            </a:pPr>
            <a:r>
              <a:rPr lang="en-GB" sz="2000" dirty="0" smtClean="0">
                <a:latin typeface="Verdana" pitchFamily="34" charset="0"/>
              </a:rPr>
              <a:t>in 2010</a:t>
            </a:r>
            <a:endParaRPr lang="en-GB" sz="2000" dirty="0">
              <a:latin typeface="Verdana" pitchFamily="34" charset="0"/>
            </a:endParaRPr>
          </a:p>
        </c:rich>
      </c:tx>
      <c:layout>
        <c:manualLayout>
          <c:xMode val="edge"/>
          <c:yMode val="edge"/>
          <c:x val="0.17312424759931691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uptake after 15 years</c:v>
                </c:pt>
              </c:strCache>
            </c:strRef>
          </c:tx>
          <c:explosion val="25"/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EVs</c:v>
                </c:pt>
                <c:pt idx="1">
                  <c:v>Possible EVs</c:v>
                </c:pt>
                <c:pt idx="2">
                  <c:v>Non EVs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200">
              <a:latin typeface="Verdan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>
                <a:latin typeface="Verdana" pitchFamily="34" charset="0"/>
              </a:rPr>
              <a:t>EV uptake </a:t>
            </a:r>
            <a:r>
              <a:rPr lang="en-GB" sz="2000" dirty="0" smtClean="0">
                <a:latin typeface="Verdana" pitchFamily="34" charset="0"/>
              </a:rPr>
              <a:t>by 2025</a:t>
            </a:r>
            <a:endParaRPr lang="en-GB" sz="2000" dirty="0">
              <a:latin typeface="Verdana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uptake after 15 years</c:v>
                </c:pt>
              </c:strCache>
            </c:strRef>
          </c:tx>
          <c:explosion val="25"/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EVs</c:v>
                </c:pt>
                <c:pt idx="1">
                  <c:v>Possible EVs</c:v>
                </c:pt>
                <c:pt idx="2">
                  <c:v>Non EVs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45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>
              <a:latin typeface="Verdan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>
                <a:latin typeface="Verdana" pitchFamily="34" charset="0"/>
              </a:rPr>
              <a:t>EV uptake </a:t>
            </a:r>
            <a:r>
              <a:rPr lang="en-GB" sz="2000" dirty="0" smtClean="0">
                <a:latin typeface="Verdana" pitchFamily="34" charset="0"/>
              </a:rPr>
              <a:t>by 2040</a:t>
            </a:r>
            <a:endParaRPr lang="en-GB" sz="2000" dirty="0">
              <a:latin typeface="Verdana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uptake after 15 years</c:v>
                </c:pt>
              </c:strCache>
            </c:strRef>
          </c:tx>
          <c:explosion val="25"/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EVs</c:v>
                </c:pt>
                <c:pt idx="1">
                  <c:v>Possible EVs</c:v>
                </c:pt>
                <c:pt idx="2">
                  <c:v>Non EVs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>
              <a:latin typeface="Verdan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>
                <a:latin typeface="Verdana" pitchFamily="34" charset="0"/>
              </a:rPr>
              <a:t>EV </a:t>
            </a:r>
            <a:r>
              <a:rPr lang="en-GB" sz="2000" dirty="0" smtClean="0">
                <a:latin typeface="Verdana" pitchFamily="34" charset="0"/>
              </a:rPr>
              <a:t>possibilities in 2010</a:t>
            </a:r>
            <a:endParaRPr lang="en-GB" sz="2000" dirty="0">
              <a:latin typeface="Verdana" pitchFamily="34" charset="0"/>
            </a:endParaRPr>
          </a:p>
        </c:rich>
      </c:tx>
      <c:layout>
        <c:manualLayout>
          <c:xMode val="edge"/>
          <c:yMode val="edge"/>
          <c:x val="0.17312424759931691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 uptake after 15 years</c:v>
                </c:pt>
              </c:strCache>
            </c:strRef>
          </c:tx>
          <c:explosion val="25"/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EVs</c:v>
                </c:pt>
                <c:pt idx="1">
                  <c:v>Possible EVs</c:v>
                </c:pt>
                <c:pt idx="2">
                  <c:v>Non EVs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200">
              <a:latin typeface="Verdana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07375-A750-4AB5-8153-7F72C7814BEB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CB4FAEF-E188-4BEC-B494-962B36A58354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EV basics</a:t>
          </a:r>
          <a:endParaRPr lang="en-GB" sz="2400" dirty="0">
            <a:latin typeface="Verdana" pitchFamily="34" charset="0"/>
          </a:endParaRPr>
        </a:p>
      </dgm:t>
    </dgm:pt>
    <dgm:pt modelId="{8C58A2D4-39C5-4104-B267-58E0B10EC832}" type="parTrans" cxnId="{3FDD3C43-10AB-481E-86FB-0272CBA63242}">
      <dgm:prSet/>
      <dgm:spPr/>
      <dgm:t>
        <a:bodyPr/>
        <a:lstStyle/>
        <a:p>
          <a:endParaRPr lang="en-GB"/>
        </a:p>
      </dgm:t>
    </dgm:pt>
    <dgm:pt modelId="{EADE33A4-8083-47C8-B62D-3D0AB599BDCC}" type="sibTrans" cxnId="{3FDD3C43-10AB-481E-86FB-0272CBA63242}">
      <dgm:prSet/>
      <dgm:spPr/>
      <dgm:t>
        <a:bodyPr/>
        <a:lstStyle/>
        <a:p>
          <a:endParaRPr lang="en-GB"/>
        </a:p>
      </dgm:t>
    </dgm:pt>
    <dgm:pt modelId="{5A7AA15D-45C1-4671-A2F4-89FAF535F6D1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Operational questions</a:t>
          </a:r>
          <a:endParaRPr lang="en-GB" sz="2400" dirty="0">
            <a:latin typeface="Verdana" pitchFamily="34" charset="0"/>
          </a:endParaRPr>
        </a:p>
      </dgm:t>
    </dgm:pt>
    <dgm:pt modelId="{895C7D06-7ED4-4260-AD97-95C1383F2F08}" type="parTrans" cxnId="{1A08B2E2-9D60-4649-B71E-B6FB845AEA09}">
      <dgm:prSet/>
      <dgm:spPr/>
      <dgm:t>
        <a:bodyPr/>
        <a:lstStyle/>
        <a:p>
          <a:endParaRPr lang="en-GB"/>
        </a:p>
      </dgm:t>
    </dgm:pt>
    <dgm:pt modelId="{5C5243DB-3711-4787-8BB1-B8467744058D}" type="sibTrans" cxnId="{1A08B2E2-9D60-4649-B71E-B6FB845AEA09}">
      <dgm:prSet/>
      <dgm:spPr/>
      <dgm:t>
        <a:bodyPr/>
        <a:lstStyle/>
        <a:p>
          <a:endParaRPr lang="en-GB"/>
        </a:p>
      </dgm:t>
    </dgm:pt>
    <dgm:pt modelId="{26AC588A-97C7-417D-B960-189C979D377C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Buying criteria</a:t>
          </a:r>
          <a:endParaRPr lang="en-GB" sz="2400" dirty="0">
            <a:latin typeface="Verdana" pitchFamily="34" charset="0"/>
          </a:endParaRPr>
        </a:p>
      </dgm:t>
    </dgm:pt>
    <dgm:pt modelId="{918E5B31-EE2D-47B7-9555-B2F567E0C7FB}" type="parTrans" cxnId="{63B97F39-E149-4640-AC61-B3B23F6FE67C}">
      <dgm:prSet/>
      <dgm:spPr/>
      <dgm:t>
        <a:bodyPr/>
        <a:lstStyle/>
        <a:p>
          <a:endParaRPr lang="en-GB"/>
        </a:p>
      </dgm:t>
    </dgm:pt>
    <dgm:pt modelId="{D5AAFB6F-8573-4553-95BB-705DA04A8448}" type="sibTrans" cxnId="{63B97F39-E149-4640-AC61-B3B23F6FE67C}">
      <dgm:prSet/>
      <dgm:spPr/>
      <dgm:t>
        <a:bodyPr/>
        <a:lstStyle/>
        <a:p>
          <a:endParaRPr lang="en-GB"/>
        </a:p>
      </dgm:t>
    </dgm:pt>
    <dgm:pt modelId="{79B1F1EB-F23A-4B29-A015-CFFA6E39B1E3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Deal or no deal</a:t>
          </a:r>
          <a:endParaRPr lang="en-GB" sz="2400" dirty="0">
            <a:latin typeface="Verdana" pitchFamily="34" charset="0"/>
          </a:endParaRPr>
        </a:p>
      </dgm:t>
    </dgm:pt>
    <dgm:pt modelId="{26AA6555-6B6A-406C-9243-D968D6733282}" type="parTrans" cxnId="{7802A0C6-4556-4C60-AAA7-736FBA5CE4E3}">
      <dgm:prSet/>
      <dgm:spPr/>
      <dgm:t>
        <a:bodyPr/>
        <a:lstStyle/>
        <a:p>
          <a:endParaRPr lang="en-GB"/>
        </a:p>
      </dgm:t>
    </dgm:pt>
    <dgm:pt modelId="{E22922EE-63B2-46BE-80F1-B6520E612783}" type="sibTrans" cxnId="{7802A0C6-4556-4C60-AAA7-736FBA5CE4E3}">
      <dgm:prSet/>
      <dgm:spPr/>
      <dgm:t>
        <a:bodyPr/>
        <a:lstStyle/>
        <a:p>
          <a:endParaRPr lang="en-GB"/>
        </a:p>
      </dgm:t>
    </dgm:pt>
    <dgm:pt modelId="{F87C20DB-352B-4710-804E-C9BE199D847E}" type="pres">
      <dgm:prSet presAssocID="{BA307375-A750-4AB5-8153-7F72C7814BE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BD18B-C62E-447C-ADE2-EBA8EDA1DCE3}" type="pres">
      <dgm:prSet presAssocID="{BA307375-A750-4AB5-8153-7F72C7814BEB}" presName="arrow" presStyleLbl="bgShp" presStyleIdx="0" presStyleCnt="1" custScaleX="115466" custLinFactNeighborY="-1695"/>
      <dgm:spPr>
        <a:solidFill>
          <a:schemeClr val="accent1"/>
        </a:solidFill>
      </dgm:spPr>
    </dgm:pt>
    <dgm:pt modelId="{8A8871BF-B276-4830-8021-57C7F1A96191}" type="pres">
      <dgm:prSet presAssocID="{BA307375-A750-4AB5-8153-7F72C7814BEB}" presName="arrowDiagram4" presStyleCnt="0"/>
      <dgm:spPr/>
    </dgm:pt>
    <dgm:pt modelId="{40B1E45A-2BDA-4E76-92E0-51A318F0222E}" type="pres">
      <dgm:prSet presAssocID="{7CB4FAEF-E188-4BEC-B494-962B36A58354}" presName="bullet4a" presStyleLbl="node1" presStyleIdx="0" presStyleCnt="4" custLinFactX="-65733" custLinFactNeighborX="-100000" custLinFactNeighborY="-86238"/>
      <dgm:spPr>
        <a:solidFill>
          <a:schemeClr val="accent2">
            <a:lumMod val="75000"/>
            <a:alpha val="90000"/>
          </a:schemeClr>
        </a:solidFill>
      </dgm:spPr>
    </dgm:pt>
    <dgm:pt modelId="{4568630F-D8AA-4F75-A1F4-D89DF6F7D8D8}" type="pres">
      <dgm:prSet presAssocID="{7CB4FAEF-E188-4BEC-B494-962B36A58354}" presName="textBox4a" presStyleLbl="revTx" presStyleIdx="0" presStyleCnt="4" custLinFactNeighborX="-16627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33C1F-B062-4ABE-ADD0-F31B4F82471F}" type="pres">
      <dgm:prSet presAssocID="{5A7AA15D-45C1-4671-A2F4-89FAF535F6D1}" presName="bullet4b" presStyleLbl="node1" presStyleIdx="1" presStyleCnt="4" custLinFactNeighborX="1632" custLinFactNeighborY="-24496"/>
      <dgm:spPr>
        <a:solidFill>
          <a:schemeClr val="accent2">
            <a:lumMod val="75000"/>
            <a:alpha val="77000"/>
          </a:schemeClr>
        </a:solidFill>
      </dgm:spPr>
    </dgm:pt>
    <dgm:pt modelId="{B898C921-A5F6-4E9F-AC14-5408B472A209}" type="pres">
      <dgm:prSet presAssocID="{5A7AA15D-45C1-4671-A2F4-89FAF535F6D1}" presName="textBox4b" presStyleLbl="revTx" presStyleIdx="1" presStyleCnt="4" custScaleX="143882" custScaleY="40659" custLinFactNeighborY="-14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B8A98-D515-45CA-A468-9278BEAA39EE}" type="pres">
      <dgm:prSet presAssocID="{26AC588A-97C7-417D-B960-189C979D377C}" presName="bullet4c" presStyleLbl="node1" presStyleIdx="2" presStyleCnt="4" custLinFactX="49377" custLinFactNeighborX="100000" custLinFactNeighborY="-40702"/>
      <dgm:spPr>
        <a:solidFill>
          <a:schemeClr val="accent2">
            <a:lumMod val="75000"/>
            <a:alpha val="63000"/>
          </a:schemeClr>
        </a:solidFill>
      </dgm:spPr>
    </dgm:pt>
    <dgm:pt modelId="{9891069B-EDD3-4E3C-8E51-E6B9A7C40A88}" type="pres">
      <dgm:prSet presAssocID="{26AC588A-97C7-417D-B960-189C979D377C}" presName="textBox4c" presStyleLbl="revTx" presStyleIdx="2" presStyleCnt="4" custScaleX="101493" custScaleY="28693" custLinFactNeighborX="25222" custLinFactNeighborY="-24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690E-1732-4C42-A216-1BD2445523F8}" type="pres">
      <dgm:prSet presAssocID="{79B1F1EB-F23A-4B29-A015-CFFA6E39B1E3}" presName="bullet4d" presStyleLbl="node1" presStyleIdx="3" presStyleCnt="4" custLinFactX="70637" custLinFactNeighborX="100000" custLinFactNeighborY="-20079"/>
      <dgm:spPr>
        <a:solidFill>
          <a:schemeClr val="accent2">
            <a:lumMod val="75000"/>
            <a:alpha val="50000"/>
          </a:schemeClr>
        </a:solidFill>
      </dgm:spPr>
    </dgm:pt>
    <dgm:pt modelId="{9E769F59-1E28-4CEA-A332-D7801FE67361}" type="pres">
      <dgm:prSet presAssocID="{79B1F1EB-F23A-4B29-A015-CFFA6E39B1E3}" presName="textBox4d" presStyleLbl="revTx" presStyleIdx="3" presStyleCnt="4" custScaleX="83449" custScaleY="34773" custLinFactNeighborX="20921" custLinFactNeighborY="-17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02A0C6-4556-4C60-AAA7-736FBA5CE4E3}" srcId="{BA307375-A750-4AB5-8153-7F72C7814BEB}" destId="{79B1F1EB-F23A-4B29-A015-CFFA6E39B1E3}" srcOrd="3" destOrd="0" parTransId="{26AA6555-6B6A-406C-9243-D968D6733282}" sibTransId="{E22922EE-63B2-46BE-80F1-B6520E612783}"/>
    <dgm:cxn modelId="{3FDD3C43-10AB-481E-86FB-0272CBA63242}" srcId="{BA307375-A750-4AB5-8153-7F72C7814BEB}" destId="{7CB4FAEF-E188-4BEC-B494-962B36A58354}" srcOrd="0" destOrd="0" parTransId="{8C58A2D4-39C5-4104-B267-58E0B10EC832}" sibTransId="{EADE33A4-8083-47C8-B62D-3D0AB599BDCC}"/>
    <dgm:cxn modelId="{63B97F39-E149-4640-AC61-B3B23F6FE67C}" srcId="{BA307375-A750-4AB5-8153-7F72C7814BEB}" destId="{26AC588A-97C7-417D-B960-189C979D377C}" srcOrd="2" destOrd="0" parTransId="{918E5B31-EE2D-47B7-9555-B2F567E0C7FB}" sibTransId="{D5AAFB6F-8573-4553-95BB-705DA04A8448}"/>
    <dgm:cxn modelId="{1A08B2E2-9D60-4649-B71E-B6FB845AEA09}" srcId="{BA307375-A750-4AB5-8153-7F72C7814BEB}" destId="{5A7AA15D-45C1-4671-A2F4-89FAF535F6D1}" srcOrd="1" destOrd="0" parTransId="{895C7D06-7ED4-4260-AD97-95C1383F2F08}" sibTransId="{5C5243DB-3711-4787-8BB1-B8467744058D}"/>
    <dgm:cxn modelId="{7A3068BC-E407-4C9E-BB23-EBAD0D31BA90}" type="presOf" srcId="{7CB4FAEF-E188-4BEC-B494-962B36A58354}" destId="{4568630F-D8AA-4F75-A1F4-D89DF6F7D8D8}" srcOrd="0" destOrd="0" presId="urn:microsoft.com/office/officeart/2005/8/layout/arrow2"/>
    <dgm:cxn modelId="{03597A39-E404-4F1E-B403-DB3A85942C57}" type="presOf" srcId="{79B1F1EB-F23A-4B29-A015-CFFA6E39B1E3}" destId="{9E769F59-1E28-4CEA-A332-D7801FE67361}" srcOrd="0" destOrd="0" presId="urn:microsoft.com/office/officeart/2005/8/layout/arrow2"/>
    <dgm:cxn modelId="{6E76A52D-4C85-4C30-B93E-F968D5DF0924}" type="presOf" srcId="{5A7AA15D-45C1-4671-A2F4-89FAF535F6D1}" destId="{B898C921-A5F6-4E9F-AC14-5408B472A209}" srcOrd="0" destOrd="0" presId="urn:microsoft.com/office/officeart/2005/8/layout/arrow2"/>
    <dgm:cxn modelId="{97704BCF-DF72-4727-A4D0-4006649B4217}" type="presOf" srcId="{26AC588A-97C7-417D-B960-189C979D377C}" destId="{9891069B-EDD3-4E3C-8E51-E6B9A7C40A88}" srcOrd="0" destOrd="0" presId="urn:microsoft.com/office/officeart/2005/8/layout/arrow2"/>
    <dgm:cxn modelId="{31CA76A1-A236-41F8-83E3-5D8333D59F27}" type="presOf" srcId="{BA307375-A750-4AB5-8153-7F72C7814BEB}" destId="{F87C20DB-352B-4710-804E-C9BE199D847E}" srcOrd="0" destOrd="0" presId="urn:microsoft.com/office/officeart/2005/8/layout/arrow2"/>
    <dgm:cxn modelId="{B054E629-F353-4F57-9229-A0AD9A9F7FBD}" type="presParOf" srcId="{F87C20DB-352B-4710-804E-C9BE199D847E}" destId="{91ABD18B-C62E-447C-ADE2-EBA8EDA1DCE3}" srcOrd="0" destOrd="0" presId="urn:microsoft.com/office/officeart/2005/8/layout/arrow2"/>
    <dgm:cxn modelId="{D88D7453-9DAA-4AC4-A875-0E9EF17A9EC6}" type="presParOf" srcId="{F87C20DB-352B-4710-804E-C9BE199D847E}" destId="{8A8871BF-B276-4830-8021-57C7F1A96191}" srcOrd="1" destOrd="0" presId="urn:microsoft.com/office/officeart/2005/8/layout/arrow2"/>
    <dgm:cxn modelId="{6E789E54-AD1B-4DE8-A006-F3E9176BF020}" type="presParOf" srcId="{8A8871BF-B276-4830-8021-57C7F1A96191}" destId="{40B1E45A-2BDA-4E76-92E0-51A318F0222E}" srcOrd="0" destOrd="0" presId="urn:microsoft.com/office/officeart/2005/8/layout/arrow2"/>
    <dgm:cxn modelId="{A94465F2-1F30-4586-9A0C-9D13869F9B46}" type="presParOf" srcId="{8A8871BF-B276-4830-8021-57C7F1A96191}" destId="{4568630F-D8AA-4F75-A1F4-D89DF6F7D8D8}" srcOrd="1" destOrd="0" presId="urn:microsoft.com/office/officeart/2005/8/layout/arrow2"/>
    <dgm:cxn modelId="{44C124E5-69E4-4F7C-9027-1C8FEFCFF3DD}" type="presParOf" srcId="{8A8871BF-B276-4830-8021-57C7F1A96191}" destId="{52333C1F-B062-4ABE-ADD0-F31B4F82471F}" srcOrd="2" destOrd="0" presId="urn:microsoft.com/office/officeart/2005/8/layout/arrow2"/>
    <dgm:cxn modelId="{C60EF4CF-7B9C-43AE-82C0-7904368EE359}" type="presParOf" srcId="{8A8871BF-B276-4830-8021-57C7F1A96191}" destId="{B898C921-A5F6-4E9F-AC14-5408B472A209}" srcOrd="3" destOrd="0" presId="urn:microsoft.com/office/officeart/2005/8/layout/arrow2"/>
    <dgm:cxn modelId="{9BCBD565-E6CF-4F7D-8ADF-4473CF34882B}" type="presParOf" srcId="{8A8871BF-B276-4830-8021-57C7F1A96191}" destId="{116B8A98-D515-45CA-A468-9278BEAA39EE}" srcOrd="4" destOrd="0" presId="urn:microsoft.com/office/officeart/2005/8/layout/arrow2"/>
    <dgm:cxn modelId="{41EC2CA5-5EA7-4930-9A56-EEB5E9A1991F}" type="presParOf" srcId="{8A8871BF-B276-4830-8021-57C7F1A96191}" destId="{9891069B-EDD3-4E3C-8E51-E6B9A7C40A88}" srcOrd="5" destOrd="0" presId="urn:microsoft.com/office/officeart/2005/8/layout/arrow2"/>
    <dgm:cxn modelId="{03E00599-E509-4305-9EF1-DBF15E139D87}" type="presParOf" srcId="{8A8871BF-B276-4830-8021-57C7F1A96191}" destId="{33BE690E-1732-4C42-A216-1BD2445523F8}" srcOrd="6" destOrd="0" presId="urn:microsoft.com/office/officeart/2005/8/layout/arrow2"/>
    <dgm:cxn modelId="{9C0CCED3-FCC1-451D-9AE8-305A2AC17EAF}" type="presParOf" srcId="{8A8871BF-B276-4830-8021-57C7F1A96191}" destId="{9E769F59-1E28-4CEA-A332-D7801FE67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7DF06-069B-4DB0-B865-8B6AB2E01A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1A5D50-144E-4CCC-9766-021E68FBB48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b="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ttention</a:t>
          </a:r>
          <a:endParaRPr lang="en-GB" sz="1600" b="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3D4C9E4B-7BF0-41EF-9E13-FEFC497FC7C9}" type="parTrans" cxnId="{133E9E1D-D4C8-410B-A39D-FEDD2B7E05A8}">
      <dgm:prSet/>
      <dgm:spPr/>
      <dgm:t>
        <a:bodyPr/>
        <a:lstStyle/>
        <a:p>
          <a:endParaRPr lang="en-GB"/>
        </a:p>
      </dgm:t>
    </dgm:pt>
    <dgm:pt modelId="{F9D173AA-1832-4523-8969-753629C9D090}" type="sibTrans" cxnId="{133E9E1D-D4C8-410B-A39D-FEDD2B7E05A8}">
      <dgm:prSet/>
      <dgm:spPr/>
      <dgm:t>
        <a:bodyPr/>
        <a:lstStyle/>
        <a:p>
          <a:endParaRPr lang="en-GB"/>
        </a:p>
      </dgm:t>
    </dgm:pt>
    <dgm:pt modelId="{78D08B8F-9A92-4CCA-805B-6EB34B3870C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I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nterest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A49FB103-E88D-4577-84CC-59028E3E10A2}" type="parTrans" cxnId="{DD998406-BF92-4058-85B7-4D7A377F2289}">
      <dgm:prSet/>
      <dgm:spPr/>
      <dgm:t>
        <a:bodyPr/>
        <a:lstStyle/>
        <a:p>
          <a:endParaRPr lang="en-GB"/>
        </a:p>
      </dgm:t>
    </dgm:pt>
    <dgm:pt modelId="{CEA4F465-C612-4B49-8D0F-702D54568454}" type="sibTrans" cxnId="{DD998406-BF92-4058-85B7-4D7A377F2289}">
      <dgm:prSet/>
      <dgm:spPr/>
      <dgm:t>
        <a:bodyPr/>
        <a:lstStyle/>
        <a:p>
          <a:endParaRPr lang="en-GB"/>
        </a:p>
      </dgm:t>
    </dgm:pt>
    <dgm:pt modelId="{DA7452DC-2653-4664-9EF1-B0887E693C1B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D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esire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95FA878F-86FE-4B5E-BBEB-613CB9A95D56}" type="parTrans" cxnId="{EA1EFCD9-C1F7-4AB2-8795-6F76C135346C}">
      <dgm:prSet/>
      <dgm:spPr/>
      <dgm:t>
        <a:bodyPr/>
        <a:lstStyle/>
        <a:p>
          <a:endParaRPr lang="en-GB"/>
        </a:p>
      </dgm:t>
    </dgm:pt>
    <dgm:pt modelId="{61C1C99C-2447-4652-8ADF-B32AA5EC87D6}" type="sibTrans" cxnId="{EA1EFCD9-C1F7-4AB2-8795-6F76C135346C}">
      <dgm:prSet/>
      <dgm:spPr/>
      <dgm:t>
        <a:bodyPr/>
        <a:lstStyle/>
        <a:p>
          <a:endParaRPr lang="en-GB"/>
        </a:p>
      </dgm:t>
    </dgm:pt>
    <dgm:pt modelId="{DA9DB869-141E-4B92-9377-EC2F31F1BECC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ction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75E90BCD-CCE8-40DD-AD8E-40417F411CBF}" type="parTrans" cxnId="{7A3CD023-89E0-4E40-8A9A-4BEED645118B}">
      <dgm:prSet/>
      <dgm:spPr/>
      <dgm:t>
        <a:bodyPr/>
        <a:lstStyle/>
        <a:p>
          <a:endParaRPr lang="en-GB"/>
        </a:p>
      </dgm:t>
    </dgm:pt>
    <dgm:pt modelId="{6B709DE2-F65A-4E75-B262-C320AA7FC3A0}" type="sibTrans" cxnId="{7A3CD023-89E0-4E40-8A9A-4BEED645118B}">
      <dgm:prSet/>
      <dgm:spPr/>
      <dgm:t>
        <a:bodyPr/>
        <a:lstStyle/>
        <a:p>
          <a:endParaRPr lang="en-GB"/>
        </a:p>
      </dgm:t>
    </dgm:pt>
    <dgm:pt modelId="{AF8F5189-1140-4538-915D-DFACA24A7D4A}" type="pres">
      <dgm:prSet presAssocID="{8197DF06-069B-4DB0-B865-8B6AB2E01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FD53BB-40D3-4850-AF5B-D3273077A23E}" type="pres">
      <dgm:prSet presAssocID="{AE1A5D50-144E-4CCC-9766-021E68FBB4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E20E5-E1AF-46C5-B0DF-DFBF00ABACB5}" type="pres">
      <dgm:prSet presAssocID="{F9D173AA-1832-4523-8969-753629C9D090}" presName="parTxOnlySpace" presStyleCnt="0"/>
      <dgm:spPr/>
    </dgm:pt>
    <dgm:pt modelId="{6B8386C5-AE14-4BA7-BEFA-AA3C43CB713A}" type="pres">
      <dgm:prSet presAssocID="{78D08B8F-9A92-4CCA-805B-6EB34B3870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9BF46C-4F08-4E3E-B2E4-266F87B712D0}" type="pres">
      <dgm:prSet presAssocID="{CEA4F465-C612-4B49-8D0F-702D54568454}" presName="parTxOnlySpace" presStyleCnt="0"/>
      <dgm:spPr/>
    </dgm:pt>
    <dgm:pt modelId="{B500FD58-73A3-48EE-B705-A3024B72DF77}" type="pres">
      <dgm:prSet presAssocID="{DA7452DC-2653-4664-9EF1-B0887E693C1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7C90D-6931-4608-99CC-EC3629A6F66E}" type="pres">
      <dgm:prSet presAssocID="{61C1C99C-2447-4652-8ADF-B32AA5EC87D6}" presName="parTxOnlySpace" presStyleCnt="0"/>
      <dgm:spPr/>
    </dgm:pt>
    <dgm:pt modelId="{B3128C2C-30A9-4D0C-A1CC-3D1EE5F4CD91}" type="pres">
      <dgm:prSet presAssocID="{DA9DB869-141E-4B92-9377-EC2F31F1BEC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4CAE5E-8014-4BC8-B3B2-A289B7636C9A}" type="presOf" srcId="{DA7452DC-2653-4664-9EF1-B0887E693C1B}" destId="{B500FD58-73A3-48EE-B705-A3024B72DF77}" srcOrd="0" destOrd="0" presId="urn:microsoft.com/office/officeart/2005/8/layout/chevron1"/>
    <dgm:cxn modelId="{7A3CD023-89E0-4E40-8A9A-4BEED645118B}" srcId="{8197DF06-069B-4DB0-B865-8B6AB2E01A50}" destId="{DA9DB869-141E-4B92-9377-EC2F31F1BECC}" srcOrd="3" destOrd="0" parTransId="{75E90BCD-CCE8-40DD-AD8E-40417F411CBF}" sibTransId="{6B709DE2-F65A-4E75-B262-C320AA7FC3A0}"/>
    <dgm:cxn modelId="{3E1EB225-A8E4-4A99-BC83-5A53778C083A}" type="presOf" srcId="{DA9DB869-141E-4B92-9377-EC2F31F1BECC}" destId="{B3128C2C-30A9-4D0C-A1CC-3D1EE5F4CD91}" srcOrd="0" destOrd="0" presId="urn:microsoft.com/office/officeart/2005/8/layout/chevron1"/>
    <dgm:cxn modelId="{133E9E1D-D4C8-410B-A39D-FEDD2B7E05A8}" srcId="{8197DF06-069B-4DB0-B865-8B6AB2E01A50}" destId="{AE1A5D50-144E-4CCC-9766-021E68FBB488}" srcOrd="0" destOrd="0" parTransId="{3D4C9E4B-7BF0-41EF-9E13-FEFC497FC7C9}" sibTransId="{F9D173AA-1832-4523-8969-753629C9D090}"/>
    <dgm:cxn modelId="{E7BEE34C-40AD-402B-A8CE-9CA25B5AA2BE}" type="presOf" srcId="{8197DF06-069B-4DB0-B865-8B6AB2E01A50}" destId="{AF8F5189-1140-4538-915D-DFACA24A7D4A}" srcOrd="0" destOrd="0" presId="urn:microsoft.com/office/officeart/2005/8/layout/chevron1"/>
    <dgm:cxn modelId="{CA27C3C8-F1BC-4127-B949-8352BE59C10A}" type="presOf" srcId="{78D08B8F-9A92-4CCA-805B-6EB34B3870C8}" destId="{6B8386C5-AE14-4BA7-BEFA-AA3C43CB713A}" srcOrd="0" destOrd="0" presId="urn:microsoft.com/office/officeart/2005/8/layout/chevron1"/>
    <dgm:cxn modelId="{EA1EFCD9-C1F7-4AB2-8795-6F76C135346C}" srcId="{8197DF06-069B-4DB0-B865-8B6AB2E01A50}" destId="{DA7452DC-2653-4664-9EF1-B0887E693C1B}" srcOrd="2" destOrd="0" parTransId="{95FA878F-86FE-4B5E-BBEB-613CB9A95D56}" sibTransId="{61C1C99C-2447-4652-8ADF-B32AA5EC87D6}"/>
    <dgm:cxn modelId="{DD998406-BF92-4058-85B7-4D7A377F2289}" srcId="{8197DF06-069B-4DB0-B865-8B6AB2E01A50}" destId="{78D08B8F-9A92-4CCA-805B-6EB34B3870C8}" srcOrd="1" destOrd="0" parTransId="{A49FB103-E88D-4577-84CC-59028E3E10A2}" sibTransId="{CEA4F465-C612-4B49-8D0F-702D54568454}"/>
    <dgm:cxn modelId="{68B3D4A5-BD7A-4617-895D-A5612B270FD2}" type="presOf" srcId="{AE1A5D50-144E-4CCC-9766-021E68FBB488}" destId="{75FD53BB-40D3-4850-AF5B-D3273077A23E}" srcOrd="0" destOrd="0" presId="urn:microsoft.com/office/officeart/2005/8/layout/chevron1"/>
    <dgm:cxn modelId="{71E70010-4BDB-417B-AFBB-1872C229D11B}" type="presParOf" srcId="{AF8F5189-1140-4538-915D-DFACA24A7D4A}" destId="{75FD53BB-40D3-4850-AF5B-D3273077A23E}" srcOrd="0" destOrd="0" presId="urn:microsoft.com/office/officeart/2005/8/layout/chevron1"/>
    <dgm:cxn modelId="{2523D6C3-51B5-444C-B405-C84650353EE1}" type="presParOf" srcId="{AF8F5189-1140-4538-915D-DFACA24A7D4A}" destId="{987E20E5-E1AF-46C5-B0DF-DFBF00ABACB5}" srcOrd="1" destOrd="0" presId="urn:microsoft.com/office/officeart/2005/8/layout/chevron1"/>
    <dgm:cxn modelId="{7C612EEF-A1BD-4416-A71A-546A999409C2}" type="presParOf" srcId="{AF8F5189-1140-4538-915D-DFACA24A7D4A}" destId="{6B8386C5-AE14-4BA7-BEFA-AA3C43CB713A}" srcOrd="2" destOrd="0" presId="urn:microsoft.com/office/officeart/2005/8/layout/chevron1"/>
    <dgm:cxn modelId="{127A63F8-CB23-45AF-BACC-AE561A83AF8E}" type="presParOf" srcId="{AF8F5189-1140-4538-915D-DFACA24A7D4A}" destId="{A99BF46C-4F08-4E3E-B2E4-266F87B712D0}" srcOrd="3" destOrd="0" presId="urn:microsoft.com/office/officeart/2005/8/layout/chevron1"/>
    <dgm:cxn modelId="{0B718A77-E59D-4C16-BA6B-65B305931E26}" type="presParOf" srcId="{AF8F5189-1140-4538-915D-DFACA24A7D4A}" destId="{B500FD58-73A3-48EE-B705-A3024B72DF77}" srcOrd="4" destOrd="0" presId="urn:microsoft.com/office/officeart/2005/8/layout/chevron1"/>
    <dgm:cxn modelId="{BAD63774-1244-4119-98C7-EF4A9E88797C}" type="presParOf" srcId="{AF8F5189-1140-4538-915D-DFACA24A7D4A}" destId="{7567C90D-6931-4608-99CC-EC3629A6F66E}" srcOrd="5" destOrd="0" presId="urn:microsoft.com/office/officeart/2005/8/layout/chevron1"/>
    <dgm:cxn modelId="{AEB13585-EE04-4596-B6C0-E7309D369F12}" type="presParOf" srcId="{AF8F5189-1140-4538-915D-DFACA24A7D4A}" destId="{B3128C2C-30A9-4D0C-A1CC-3D1EE5F4CD9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07375-A750-4AB5-8153-7F72C7814BEB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CB4FAEF-E188-4BEC-B494-962B36A58354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8C58A2D4-39C5-4104-B267-58E0B10EC832}" type="parTrans" cxnId="{3FDD3C43-10AB-481E-86FB-0272CBA63242}">
      <dgm:prSet/>
      <dgm:spPr/>
      <dgm:t>
        <a:bodyPr/>
        <a:lstStyle/>
        <a:p>
          <a:endParaRPr lang="en-GB"/>
        </a:p>
      </dgm:t>
    </dgm:pt>
    <dgm:pt modelId="{EADE33A4-8083-47C8-B62D-3D0AB599BDCC}" type="sibTrans" cxnId="{3FDD3C43-10AB-481E-86FB-0272CBA63242}">
      <dgm:prSet/>
      <dgm:spPr/>
      <dgm:t>
        <a:bodyPr/>
        <a:lstStyle/>
        <a:p>
          <a:endParaRPr lang="en-GB"/>
        </a:p>
      </dgm:t>
    </dgm:pt>
    <dgm:pt modelId="{5A7AA15D-45C1-4671-A2F4-89FAF535F6D1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I</a:t>
          </a:r>
          <a:endParaRPr lang="en-GB" sz="2400" dirty="0">
            <a:latin typeface="Verdana" pitchFamily="34" charset="0"/>
          </a:endParaRPr>
        </a:p>
      </dgm:t>
    </dgm:pt>
    <dgm:pt modelId="{895C7D06-7ED4-4260-AD97-95C1383F2F08}" type="parTrans" cxnId="{1A08B2E2-9D60-4649-B71E-B6FB845AEA09}">
      <dgm:prSet/>
      <dgm:spPr/>
      <dgm:t>
        <a:bodyPr/>
        <a:lstStyle/>
        <a:p>
          <a:endParaRPr lang="en-GB"/>
        </a:p>
      </dgm:t>
    </dgm:pt>
    <dgm:pt modelId="{5C5243DB-3711-4787-8BB1-B8467744058D}" type="sibTrans" cxnId="{1A08B2E2-9D60-4649-B71E-B6FB845AEA09}">
      <dgm:prSet/>
      <dgm:spPr/>
      <dgm:t>
        <a:bodyPr/>
        <a:lstStyle/>
        <a:p>
          <a:endParaRPr lang="en-GB"/>
        </a:p>
      </dgm:t>
    </dgm:pt>
    <dgm:pt modelId="{26AC588A-97C7-417D-B960-189C979D377C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D</a:t>
          </a:r>
          <a:endParaRPr lang="en-GB" sz="2400" dirty="0">
            <a:latin typeface="Verdana" pitchFamily="34" charset="0"/>
          </a:endParaRPr>
        </a:p>
      </dgm:t>
    </dgm:pt>
    <dgm:pt modelId="{918E5B31-EE2D-47B7-9555-B2F567E0C7FB}" type="parTrans" cxnId="{63B97F39-E149-4640-AC61-B3B23F6FE67C}">
      <dgm:prSet/>
      <dgm:spPr/>
      <dgm:t>
        <a:bodyPr/>
        <a:lstStyle/>
        <a:p>
          <a:endParaRPr lang="en-GB"/>
        </a:p>
      </dgm:t>
    </dgm:pt>
    <dgm:pt modelId="{D5AAFB6F-8573-4553-95BB-705DA04A8448}" type="sibTrans" cxnId="{63B97F39-E149-4640-AC61-B3B23F6FE67C}">
      <dgm:prSet/>
      <dgm:spPr/>
      <dgm:t>
        <a:bodyPr/>
        <a:lstStyle/>
        <a:p>
          <a:endParaRPr lang="en-GB"/>
        </a:p>
      </dgm:t>
    </dgm:pt>
    <dgm:pt modelId="{79B1F1EB-F23A-4B29-A015-CFFA6E39B1E3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26AA6555-6B6A-406C-9243-D968D6733282}" type="parTrans" cxnId="{7802A0C6-4556-4C60-AAA7-736FBA5CE4E3}">
      <dgm:prSet/>
      <dgm:spPr/>
      <dgm:t>
        <a:bodyPr/>
        <a:lstStyle/>
        <a:p>
          <a:endParaRPr lang="en-GB"/>
        </a:p>
      </dgm:t>
    </dgm:pt>
    <dgm:pt modelId="{E22922EE-63B2-46BE-80F1-B6520E612783}" type="sibTrans" cxnId="{7802A0C6-4556-4C60-AAA7-736FBA5CE4E3}">
      <dgm:prSet/>
      <dgm:spPr/>
      <dgm:t>
        <a:bodyPr/>
        <a:lstStyle/>
        <a:p>
          <a:endParaRPr lang="en-GB"/>
        </a:p>
      </dgm:t>
    </dgm:pt>
    <dgm:pt modelId="{F87C20DB-352B-4710-804E-C9BE199D847E}" type="pres">
      <dgm:prSet presAssocID="{BA307375-A750-4AB5-8153-7F72C7814BE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BD18B-C62E-447C-ADE2-EBA8EDA1DCE3}" type="pres">
      <dgm:prSet presAssocID="{BA307375-A750-4AB5-8153-7F72C7814BEB}" presName="arrow" presStyleLbl="bgShp" presStyleIdx="0" presStyleCnt="1" custScaleX="115466" custLinFactNeighborY="-1695"/>
      <dgm:spPr>
        <a:solidFill>
          <a:schemeClr val="accent1"/>
        </a:solidFill>
      </dgm:spPr>
    </dgm:pt>
    <dgm:pt modelId="{8A8871BF-B276-4830-8021-57C7F1A96191}" type="pres">
      <dgm:prSet presAssocID="{BA307375-A750-4AB5-8153-7F72C7814BEB}" presName="arrowDiagram4" presStyleCnt="0"/>
      <dgm:spPr/>
    </dgm:pt>
    <dgm:pt modelId="{40B1E45A-2BDA-4E76-92E0-51A318F0222E}" type="pres">
      <dgm:prSet presAssocID="{7CB4FAEF-E188-4BEC-B494-962B36A58354}" presName="bullet4a" presStyleLbl="node1" presStyleIdx="0" presStyleCnt="4" custLinFactY="-100000" custLinFactNeighborX="39922" custLinFactNeighborY="-191402"/>
      <dgm:spPr>
        <a:solidFill>
          <a:schemeClr val="accent2">
            <a:lumMod val="75000"/>
            <a:alpha val="90000"/>
          </a:schemeClr>
        </a:solidFill>
      </dgm:spPr>
    </dgm:pt>
    <dgm:pt modelId="{4568630F-D8AA-4F75-A1F4-D89DF6F7D8D8}" type="pres">
      <dgm:prSet presAssocID="{7CB4FAEF-E188-4BEC-B494-962B36A58354}" presName="textBox4a" presStyleLbl="revTx" presStyleIdx="0" presStyleCnt="4" custLinFactNeighborX="-16627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33C1F-B062-4ABE-ADD0-F31B4F82471F}" type="pres">
      <dgm:prSet presAssocID="{5A7AA15D-45C1-4671-A2F4-89FAF535F6D1}" presName="bullet4b" presStyleLbl="node1" presStyleIdx="1" presStyleCnt="4" custLinFactX="71364" custLinFactY="-17186" custLinFactNeighborX="100000" custLinFactNeighborY="-100000"/>
      <dgm:spPr>
        <a:solidFill>
          <a:schemeClr val="accent2">
            <a:lumMod val="75000"/>
            <a:alpha val="77000"/>
          </a:schemeClr>
        </a:solidFill>
      </dgm:spPr>
    </dgm:pt>
    <dgm:pt modelId="{B898C921-A5F6-4E9F-AC14-5408B472A209}" type="pres">
      <dgm:prSet presAssocID="{5A7AA15D-45C1-4671-A2F4-89FAF535F6D1}" presName="textBox4b" presStyleLbl="revTx" presStyleIdx="1" presStyleCnt="4" custFlipVert="1" custScaleX="27403" custScaleY="49087" custLinFactNeighborX="347" custLinFactNeighborY="-24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B8A98-D515-45CA-A468-9278BEAA39EE}" type="pres">
      <dgm:prSet presAssocID="{26AC588A-97C7-417D-B960-189C979D377C}" presName="bullet4c" presStyleLbl="node1" presStyleIdx="2" presStyleCnt="4" custLinFactX="49377" custLinFactNeighborX="100000" custLinFactNeighborY="-40702"/>
      <dgm:spPr>
        <a:solidFill>
          <a:schemeClr val="accent2">
            <a:lumMod val="75000"/>
            <a:alpha val="63000"/>
          </a:schemeClr>
        </a:solidFill>
      </dgm:spPr>
    </dgm:pt>
    <dgm:pt modelId="{9891069B-EDD3-4E3C-8E51-E6B9A7C40A88}" type="pres">
      <dgm:prSet presAssocID="{26AC588A-97C7-417D-B960-189C979D377C}" presName="textBox4c" presStyleLbl="revTx" presStyleIdx="2" presStyleCnt="4" custScaleX="101493" custScaleY="28693" custLinFactNeighborX="25222" custLinFactNeighborY="-24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690E-1732-4C42-A216-1BD2445523F8}" type="pres">
      <dgm:prSet presAssocID="{79B1F1EB-F23A-4B29-A015-CFFA6E39B1E3}" presName="bullet4d" presStyleLbl="node1" presStyleIdx="3" presStyleCnt="4" custLinFactX="70637" custLinFactNeighborX="100000" custLinFactNeighborY="-20079"/>
      <dgm:spPr>
        <a:solidFill>
          <a:schemeClr val="accent2">
            <a:lumMod val="75000"/>
            <a:alpha val="50000"/>
          </a:schemeClr>
        </a:solidFill>
      </dgm:spPr>
    </dgm:pt>
    <dgm:pt modelId="{9E769F59-1E28-4CEA-A332-D7801FE67361}" type="pres">
      <dgm:prSet presAssocID="{79B1F1EB-F23A-4B29-A015-CFFA6E39B1E3}" presName="textBox4d" presStyleLbl="revTx" presStyleIdx="3" presStyleCnt="4" custScaleX="83449" custScaleY="34773" custLinFactNeighborX="20921" custLinFactNeighborY="-17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19C090-AD42-478A-B292-E50858C92ED1}" type="presOf" srcId="{BA307375-A750-4AB5-8153-7F72C7814BEB}" destId="{F87C20DB-352B-4710-804E-C9BE199D847E}" srcOrd="0" destOrd="0" presId="urn:microsoft.com/office/officeart/2005/8/layout/arrow2"/>
    <dgm:cxn modelId="{F95FF275-9F0F-4E40-B016-48D93FEA0208}" type="presOf" srcId="{5A7AA15D-45C1-4671-A2F4-89FAF535F6D1}" destId="{B898C921-A5F6-4E9F-AC14-5408B472A209}" srcOrd="0" destOrd="0" presId="urn:microsoft.com/office/officeart/2005/8/layout/arrow2"/>
    <dgm:cxn modelId="{7802A0C6-4556-4C60-AAA7-736FBA5CE4E3}" srcId="{BA307375-A750-4AB5-8153-7F72C7814BEB}" destId="{79B1F1EB-F23A-4B29-A015-CFFA6E39B1E3}" srcOrd="3" destOrd="0" parTransId="{26AA6555-6B6A-406C-9243-D968D6733282}" sibTransId="{E22922EE-63B2-46BE-80F1-B6520E612783}"/>
    <dgm:cxn modelId="{3FDD3C43-10AB-481E-86FB-0272CBA63242}" srcId="{BA307375-A750-4AB5-8153-7F72C7814BEB}" destId="{7CB4FAEF-E188-4BEC-B494-962B36A58354}" srcOrd="0" destOrd="0" parTransId="{8C58A2D4-39C5-4104-B267-58E0B10EC832}" sibTransId="{EADE33A4-8083-47C8-B62D-3D0AB599BDCC}"/>
    <dgm:cxn modelId="{31ADB625-E637-4128-9D27-D4D05B78EA53}" type="presOf" srcId="{7CB4FAEF-E188-4BEC-B494-962B36A58354}" destId="{4568630F-D8AA-4F75-A1F4-D89DF6F7D8D8}" srcOrd="0" destOrd="0" presId="urn:microsoft.com/office/officeart/2005/8/layout/arrow2"/>
    <dgm:cxn modelId="{63B97F39-E149-4640-AC61-B3B23F6FE67C}" srcId="{BA307375-A750-4AB5-8153-7F72C7814BEB}" destId="{26AC588A-97C7-417D-B960-189C979D377C}" srcOrd="2" destOrd="0" parTransId="{918E5B31-EE2D-47B7-9555-B2F567E0C7FB}" sibTransId="{D5AAFB6F-8573-4553-95BB-705DA04A8448}"/>
    <dgm:cxn modelId="{1A08B2E2-9D60-4649-B71E-B6FB845AEA09}" srcId="{BA307375-A750-4AB5-8153-7F72C7814BEB}" destId="{5A7AA15D-45C1-4671-A2F4-89FAF535F6D1}" srcOrd="1" destOrd="0" parTransId="{895C7D06-7ED4-4260-AD97-95C1383F2F08}" sibTransId="{5C5243DB-3711-4787-8BB1-B8467744058D}"/>
    <dgm:cxn modelId="{127271AA-D714-430C-8B59-A0A26AF4085C}" type="presOf" srcId="{79B1F1EB-F23A-4B29-A015-CFFA6E39B1E3}" destId="{9E769F59-1E28-4CEA-A332-D7801FE67361}" srcOrd="0" destOrd="0" presId="urn:microsoft.com/office/officeart/2005/8/layout/arrow2"/>
    <dgm:cxn modelId="{BFA008D1-937E-4199-900F-24FA07AF4F11}" type="presOf" srcId="{26AC588A-97C7-417D-B960-189C979D377C}" destId="{9891069B-EDD3-4E3C-8E51-E6B9A7C40A88}" srcOrd="0" destOrd="0" presId="urn:microsoft.com/office/officeart/2005/8/layout/arrow2"/>
    <dgm:cxn modelId="{2813CBB9-9246-44B2-8A59-456267D2A5CE}" type="presParOf" srcId="{F87C20DB-352B-4710-804E-C9BE199D847E}" destId="{91ABD18B-C62E-447C-ADE2-EBA8EDA1DCE3}" srcOrd="0" destOrd="0" presId="urn:microsoft.com/office/officeart/2005/8/layout/arrow2"/>
    <dgm:cxn modelId="{321BD029-4D1A-4C73-99FC-153A28906DCF}" type="presParOf" srcId="{F87C20DB-352B-4710-804E-C9BE199D847E}" destId="{8A8871BF-B276-4830-8021-57C7F1A96191}" srcOrd="1" destOrd="0" presId="urn:microsoft.com/office/officeart/2005/8/layout/arrow2"/>
    <dgm:cxn modelId="{EA9F857B-95A4-43FE-B8C6-996271457DA2}" type="presParOf" srcId="{8A8871BF-B276-4830-8021-57C7F1A96191}" destId="{40B1E45A-2BDA-4E76-92E0-51A318F0222E}" srcOrd="0" destOrd="0" presId="urn:microsoft.com/office/officeart/2005/8/layout/arrow2"/>
    <dgm:cxn modelId="{76B17D5A-9AD5-4AB3-A8E5-4C9C78406E56}" type="presParOf" srcId="{8A8871BF-B276-4830-8021-57C7F1A96191}" destId="{4568630F-D8AA-4F75-A1F4-D89DF6F7D8D8}" srcOrd="1" destOrd="0" presId="urn:microsoft.com/office/officeart/2005/8/layout/arrow2"/>
    <dgm:cxn modelId="{2BA4B5E9-EC0F-4C3E-B7C4-850E4F912076}" type="presParOf" srcId="{8A8871BF-B276-4830-8021-57C7F1A96191}" destId="{52333C1F-B062-4ABE-ADD0-F31B4F82471F}" srcOrd="2" destOrd="0" presId="urn:microsoft.com/office/officeart/2005/8/layout/arrow2"/>
    <dgm:cxn modelId="{01FC1490-0E26-47FD-95CE-229727304EB3}" type="presParOf" srcId="{8A8871BF-B276-4830-8021-57C7F1A96191}" destId="{B898C921-A5F6-4E9F-AC14-5408B472A209}" srcOrd="3" destOrd="0" presId="urn:microsoft.com/office/officeart/2005/8/layout/arrow2"/>
    <dgm:cxn modelId="{6BEDF74F-817E-42D5-8385-DE89F0A6DC7D}" type="presParOf" srcId="{8A8871BF-B276-4830-8021-57C7F1A96191}" destId="{116B8A98-D515-45CA-A468-9278BEAA39EE}" srcOrd="4" destOrd="0" presId="urn:microsoft.com/office/officeart/2005/8/layout/arrow2"/>
    <dgm:cxn modelId="{52B956D7-2E5F-40F3-9DA9-65DF0FFB417A}" type="presParOf" srcId="{8A8871BF-B276-4830-8021-57C7F1A96191}" destId="{9891069B-EDD3-4E3C-8E51-E6B9A7C40A88}" srcOrd="5" destOrd="0" presId="urn:microsoft.com/office/officeart/2005/8/layout/arrow2"/>
    <dgm:cxn modelId="{60239CB0-FE16-4A9D-836B-80D76BBEBC9F}" type="presParOf" srcId="{8A8871BF-B276-4830-8021-57C7F1A96191}" destId="{33BE690E-1732-4C42-A216-1BD2445523F8}" srcOrd="6" destOrd="0" presId="urn:microsoft.com/office/officeart/2005/8/layout/arrow2"/>
    <dgm:cxn modelId="{8E26CF0B-F7C2-46AF-BD87-2FE530855C92}" type="presParOf" srcId="{8A8871BF-B276-4830-8021-57C7F1A96191}" destId="{9E769F59-1E28-4CEA-A332-D7801FE67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07375-A750-4AB5-8153-7F72C7814BEB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CB4FAEF-E188-4BEC-B494-962B36A58354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8C58A2D4-39C5-4104-B267-58E0B10EC832}" type="parTrans" cxnId="{3FDD3C43-10AB-481E-86FB-0272CBA63242}">
      <dgm:prSet/>
      <dgm:spPr/>
      <dgm:t>
        <a:bodyPr/>
        <a:lstStyle/>
        <a:p>
          <a:endParaRPr lang="en-GB"/>
        </a:p>
      </dgm:t>
    </dgm:pt>
    <dgm:pt modelId="{EADE33A4-8083-47C8-B62D-3D0AB599BDCC}" type="sibTrans" cxnId="{3FDD3C43-10AB-481E-86FB-0272CBA63242}">
      <dgm:prSet/>
      <dgm:spPr/>
      <dgm:t>
        <a:bodyPr/>
        <a:lstStyle/>
        <a:p>
          <a:endParaRPr lang="en-GB"/>
        </a:p>
      </dgm:t>
    </dgm:pt>
    <dgm:pt modelId="{5A7AA15D-45C1-4671-A2F4-89FAF535F6D1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I</a:t>
          </a:r>
          <a:endParaRPr lang="en-GB" sz="2400" dirty="0">
            <a:latin typeface="Verdana" pitchFamily="34" charset="0"/>
          </a:endParaRPr>
        </a:p>
      </dgm:t>
    </dgm:pt>
    <dgm:pt modelId="{895C7D06-7ED4-4260-AD97-95C1383F2F08}" type="parTrans" cxnId="{1A08B2E2-9D60-4649-B71E-B6FB845AEA09}">
      <dgm:prSet/>
      <dgm:spPr/>
      <dgm:t>
        <a:bodyPr/>
        <a:lstStyle/>
        <a:p>
          <a:endParaRPr lang="en-GB"/>
        </a:p>
      </dgm:t>
    </dgm:pt>
    <dgm:pt modelId="{5C5243DB-3711-4787-8BB1-B8467744058D}" type="sibTrans" cxnId="{1A08B2E2-9D60-4649-B71E-B6FB845AEA09}">
      <dgm:prSet/>
      <dgm:spPr/>
      <dgm:t>
        <a:bodyPr/>
        <a:lstStyle/>
        <a:p>
          <a:endParaRPr lang="en-GB"/>
        </a:p>
      </dgm:t>
    </dgm:pt>
    <dgm:pt modelId="{26AC588A-97C7-417D-B960-189C979D377C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D</a:t>
          </a:r>
          <a:endParaRPr lang="en-GB" sz="2400" dirty="0">
            <a:latin typeface="Verdana" pitchFamily="34" charset="0"/>
          </a:endParaRPr>
        </a:p>
      </dgm:t>
    </dgm:pt>
    <dgm:pt modelId="{918E5B31-EE2D-47B7-9555-B2F567E0C7FB}" type="parTrans" cxnId="{63B97F39-E149-4640-AC61-B3B23F6FE67C}">
      <dgm:prSet/>
      <dgm:spPr/>
      <dgm:t>
        <a:bodyPr/>
        <a:lstStyle/>
        <a:p>
          <a:endParaRPr lang="en-GB"/>
        </a:p>
      </dgm:t>
    </dgm:pt>
    <dgm:pt modelId="{D5AAFB6F-8573-4553-95BB-705DA04A8448}" type="sibTrans" cxnId="{63B97F39-E149-4640-AC61-B3B23F6FE67C}">
      <dgm:prSet/>
      <dgm:spPr/>
      <dgm:t>
        <a:bodyPr/>
        <a:lstStyle/>
        <a:p>
          <a:endParaRPr lang="en-GB"/>
        </a:p>
      </dgm:t>
    </dgm:pt>
    <dgm:pt modelId="{79B1F1EB-F23A-4B29-A015-CFFA6E39B1E3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26AA6555-6B6A-406C-9243-D968D6733282}" type="parTrans" cxnId="{7802A0C6-4556-4C60-AAA7-736FBA5CE4E3}">
      <dgm:prSet/>
      <dgm:spPr/>
      <dgm:t>
        <a:bodyPr/>
        <a:lstStyle/>
        <a:p>
          <a:endParaRPr lang="en-GB"/>
        </a:p>
      </dgm:t>
    </dgm:pt>
    <dgm:pt modelId="{E22922EE-63B2-46BE-80F1-B6520E612783}" type="sibTrans" cxnId="{7802A0C6-4556-4C60-AAA7-736FBA5CE4E3}">
      <dgm:prSet/>
      <dgm:spPr/>
      <dgm:t>
        <a:bodyPr/>
        <a:lstStyle/>
        <a:p>
          <a:endParaRPr lang="en-GB"/>
        </a:p>
      </dgm:t>
    </dgm:pt>
    <dgm:pt modelId="{F87C20DB-352B-4710-804E-C9BE199D847E}" type="pres">
      <dgm:prSet presAssocID="{BA307375-A750-4AB5-8153-7F72C7814BE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BD18B-C62E-447C-ADE2-EBA8EDA1DCE3}" type="pres">
      <dgm:prSet presAssocID="{BA307375-A750-4AB5-8153-7F72C7814BEB}" presName="arrow" presStyleLbl="bgShp" presStyleIdx="0" presStyleCnt="1" custScaleX="115466" custLinFactNeighborY="-1695"/>
      <dgm:spPr>
        <a:solidFill>
          <a:schemeClr val="accent1"/>
        </a:solidFill>
      </dgm:spPr>
    </dgm:pt>
    <dgm:pt modelId="{8A8871BF-B276-4830-8021-57C7F1A96191}" type="pres">
      <dgm:prSet presAssocID="{BA307375-A750-4AB5-8153-7F72C7814BEB}" presName="arrowDiagram4" presStyleCnt="0"/>
      <dgm:spPr/>
    </dgm:pt>
    <dgm:pt modelId="{40B1E45A-2BDA-4E76-92E0-51A318F0222E}" type="pres">
      <dgm:prSet presAssocID="{7CB4FAEF-E188-4BEC-B494-962B36A58354}" presName="bullet4a" presStyleLbl="node1" presStyleIdx="0" presStyleCnt="4" custLinFactY="-100000" custLinFactNeighborX="39922" custLinFactNeighborY="-191402"/>
      <dgm:spPr>
        <a:solidFill>
          <a:schemeClr val="accent2">
            <a:lumMod val="75000"/>
            <a:alpha val="90000"/>
          </a:schemeClr>
        </a:solidFill>
      </dgm:spPr>
    </dgm:pt>
    <dgm:pt modelId="{4568630F-D8AA-4F75-A1F4-D89DF6F7D8D8}" type="pres">
      <dgm:prSet presAssocID="{7CB4FAEF-E188-4BEC-B494-962B36A58354}" presName="textBox4a" presStyleLbl="revTx" presStyleIdx="0" presStyleCnt="4" custLinFactNeighborX="-16627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33C1F-B062-4ABE-ADD0-F31B4F82471F}" type="pres">
      <dgm:prSet presAssocID="{5A7AA15D-45C1-4671-A2F4-89FAF535F6D1}" presName="bullet4b" presStyleLbl="node1" presStyleIdx="1" presStyleCnt="4" custLinFactX="71364" custLinFactY="-17186" custLinFactNeighborX="100000" custLinFactNeighborY="-100000"/>
      <dgm:spPr>
        <a:solidFill>
          <a:schemeClr val="accent2">
            <a:lumMod val="75000"/>
            <a:alpha val="77000"/>
          </a:schemeClr>
        </a:solidFill>
      </dgm:spPr>
    </dgm:pt>
    <dgm:pt modelId="{B898C921-A5F6-4E9F-AC14-5408B472A209}" type="pres">
      <dgm:prSet presAssocID="{5A7AA15D-45C1-4671-A2F4-89FAF535F6D1}" presName="textBox4b" presStyleLbl="revTx" presStyleIdx="1" presStyleCnt="4" custFlipVert="1" custScaleX="27403" custScaleY="49087" custLinFactNeighborX="347" custLinFactNeighborY="-24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B8A98-D515-45CA-A468-9278BEAA39EE}" type="pres">
      <dgm:prSet presAssocID="{26AC588A-97C7-417D-B960-189C979D377C}" presName="bullet4c" presStyleLbl="node1" presStyleIdx="2" presStyleCnt="4" custLinFactX="49377" custLinFactNeighborX="100000" custLinFactNeighborY="-40702"/>
      <dgm:spPr>
        <a:solidFill>
          <a:schemeClr val="accent2">
            <a:lumMod val="75000"/>
            <a:alpha val="63000"/>
          </a:schemeClr>
        </a:solidFill>
      </dgm:spPr>
    </dgm:pt>
    <dgm:pt modelId="{9891069B-EDD3-4E3C-8E51-E6B9A7C40A88}" type="pres">
      <dgm:prSet presAssocID="{26AC588A-97C7-417D-B960-189C979D377C}" presName="textBox4c" presStyleLbl="revTx" presStyleIdx="2" presStyleCnt="4" custScaleX="101493" custScaleY="28693" custLinFactNeighborX="25222" custLinFactNeighborY="-24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690E-1732-4C42-A216-1BD2445523F8}" type="pres">
      <dgm:prSet presAssocID="{79B1F1EB-F23A-4B29-A015-CFFA6E39B1E3}" presName="bullet4d" presStyleLbl="node1" presStyleIdx="3" presStyleCnt="4" custLinFactX="70637" custLinFactNeighborX="100000" custLinFactNeighborY="-20079"/>
      <dgm:spPr>
        <a:solidFill>
          <a:schemeClr val="accent2">
            <a:lumMod val="75000"/>
            <a:alpha val="50000"/>
          </a:schemeClr>
        </a:solidFill>
      </dgm:spPr>
    </dgm:pt>
    <dgm:pt modelId="{9E769F59-1E28-4CEA-A332-D7801FE67361}" type="pres">
      <dgm:prSet presAssocID="{79B1F1EB-F23A-4B29-A015-CFFA6E39B1E3}" presName="textBox4d" presStyleLbl="revTx" presStyleIdx="3" presStyleCnt="4" custScaleX="83449" custScaleY="34773" custLinFactNeighborX="20921" custLinFactNeighborY="-17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B27754-14DD-419D-B44B-670863511BCC}" type="presOf" srcId="{5A7AA15D-45C1-4671-A2F4-89FAF535F6D1}" destId="{B898C921-A5F6-4E9F-AC14-5408B472A209}" srcOrd="0" destOrd="0" presId="urn:microsoft.com/office/officeart/2005/8/layout/arrow2"/>
    <dgm:cxn modelId="{7802A0C6-4556-4C60-AAA7-736FBA5CE4E3}" srcId="{BA307375-A750-4AB5-8153-7F72C7814BEB}" destId="{79B1F1EB-F23A-4B29-A015-CFFA6E39B1E3}" srcOrd="3" destOrd="0" parTransId="{26AA6555-6B6A-406C-9243-D968D6733282}" sibTransId="{E22922EE-63B2-46BE-80F1-B6520E612783}"/>
    <dgm:cxn modelId="{3FDD3C43-10AB-481E-86FB-0272CBA63242}" srcId="{BA307375-A750-4AB5-8153-7F72C7814BEB}" destId="{7CB4FAEF-E188-4BEC-B494-962B36A58354}" srcOrd="0" destOrd="0" parTransId="{8C58A2D4-39C5-4104-B267-58E0B10EC832}" sibTransId="{EADE33A4-8083-47C8-B62D-3D0AB599BDCC}"/>
    <dgm:cxn modelId="{20ED6CFA-41B1-45F0-BE7E-BC2A9E430362}" type="presOf" srcId="{7CB4FAEF-E188-4BEC-B494-962B36A58354}" destId="{4568630F-D8AA-4F75-A1F4-D89DF6F7D8D8}" srcOrd="0" destOrd="0" presId="urn:microsoft.com/office/officeart/2005/8/layout/arrow2"/>
    <dgm:cxn modelId="{63B97F39-E149-4640-AC61-B3B23F6FE67C}" srcId="{BA307375-A750-4AB5-8153-7F72C7814BEB}" destId="{26AC588A-97C7-417D-B960-189C979D377C}" srcOrd="2" destOrd="0" parTransId="{918E5B31-EE2D-47B7-9555-B2F567E0C7FB}" sibTransId="{D5AAFB6F-8573-4553-95BB-705DA04A8448}"/>
    <dgm:cxn modelId="{EDFC1A38-570D-449B-89DE-8B7CF5382462}" type="presOf" srcId="{79B1F1EB-F23A-4B29-A015-CFFA6E39B1E3}" destId="{9E769F59-1E28-4CEA-A332-D7801FE67361}" srcOrd="0" destOrd="0" presId="urn:microsoft.com/office/officeart/2005/8/layout/arrow2"/>
    <dgm:cxn modelId="{1A08B2E2-9D60-4649-B71E-B6FB845AEA09}" srcId="{BA307375-A750-4AB5-8153-7F72C7814BEB}" destId="{5A7AA15D-45C1-4671-A2F4-89FAF535F6D1}" srcOrd="1" destOrd="0" parTransId="{895C7D06-7ED4-4260-AD97-95C1383F2F08}" sibTransId="{5C5243DB-3711-4787-8BB1-B8467744058D}"/>
    <dgm:cxn modelId="{9159DDA0-1DDE-4AA3-8CB6-D04661131783}" type="presOf" srcId="{26AC588A-97C7-417D-B960-189C979D377C}" destId="{9891069B-EDD3-4E3C-8E51-E6B9A7C40A88}" srcOrd="0" destOrd="0" presId="urn:microsoft.com/office/officeart/2005/8/layout/arrow2"/>
    <dgm:cxn modelId="{E6BDA64D-C69C-48F0-9088-455D3B363080}" type="presOf" srcId="{BA307375-A750-4AB5-8153-7F72C7814BEB}" destId="{F87C20DB-352B-4710-804E-C9BE199D847E}" srcOrd="0" destOrd="0" presId="urn:microsoft.com/office/officeart/2005/8/layout/arrow2"/>
    <dgm:cxn modelId="{414E56EE-EAD8-4F2D-8022-123B9F12B9C3}" type="presParOf" srcId="{F87C20DB-352B-4710-804E-C9BE199D847E}" destId="{91ABD18B-C62E-447C-ADE2-EBA8EDA1DCE3}" srcOrd="0" destOrd="0" presId="urn:microsoft.com/office/officeart/2005/8/layout/arrow2"/>
    <dgm:cxn modelId="{CC9AE3A6-58C0-4C9B-818E-C2D65F33898E}" type="presParOf" srcId="{F87C20DB-352B-4710-804E-C9BE199D847E}" destId="{8A8871BF-B276-4830-8021-57C7F1A96191}" srcOrd="1" destOrd="0" presId="urn:microsoft.com/office/officeart/2005/8/layout/arrow2"/>
    <dgm:cxn modelId="{886255A4-60F5-4685-8F9D-370F9B364012}" type="presParOf" srcId="{8A8871BF-B276-4830-8021-57C7F1A96191}" destId="{40B1E45A-2BDA-4E76-92E0-51A318F0222E}" srcOrd="0" destOrd="0" presId="urn:microsoft.com/office/officeart/2005/8/layout/arrow2"/>
    <dgm:cxn modelId="{3EEA9707-A84D-47F6-A9D8-F41EEFAB1407}" type="presParOf" srcId="{8A8871BF-B276-4830-8021-57C7F1A96191}" destId="{4568630F-D8AA-4F75-A1F4-D89DF6F7D8D8}" srcOrd="1" destOrd="0" presId="urn:microsoft.com/office/officeart/2005/8/layout/arrow2"/>
    <dgm:cxn modelId="{F84472F3-515D-4C31-8D27-E99D603CAD7E}" type="presParOf" srcId="{8A8871BF-B276-4830-8021-57C7F1A96191}" destId="{52333C1F-B062-4ABE-ADD0-F31B4F82471F}" srcOrd="2" destOrd="0" presId="urn:microsoft.com/office/officeart/2005/8/layout/arrow2"/>
    <dgm:cxn modelId="{C321782F-49AA-4901-93F2-1C217DEBCF05}" type="presParOf" srcId="{8A8871BF-B276-4830-8021-57C7F1A96191}" destId="{B898C921-A5F6-4E9F-AC14-5408B472A209}" srcOrd="3" destOrd="0" presId="urn:microsoft.com/office/officeart/2005/8/layout/arrow2"/>
    <dgm:cxn modelId="{7C445286-F2E2-4BB4-A7A8-9815BACD3B7D}" type="presParOf" srcId="{8A8871BF-B276-4830-8021-57C7F1A96191}" destId="{116B8A98-D515-45CA-A468-9278BEAA39EE}" srcOrd="4" destOrd="0" presId="urn:microsoft.com/office/officeart/2005/8/layout/arrow2"/>
    <dgm:cxn modelId="{30574C28-961B-4DAC-B2EE-E6E5ED49DC32}" type="presParOf" srcId="{8A8871BF-B276-4830-8021-57C7F1A96191}" destId="{9891069B-EDD3-4E3C-8E51-E6B9A7C40A88}" srcOrd="5" destOrd="0" presId="urn:microsoft.com/office/officeart/2005/8/layout/arrow2"/>
    <dgm:cxn modelId="{248BCC3B-1E0E-462F-9728-01A14056B833}" type="presParOf" srcId="{8A8871BF-B276-4830-8021-57C7F1A96191}" destId="{33BE690E-1732-4C42-A216-1BD2445523F8}" srcOrd="6" destOrd="0" presId="urn:microsoft.com/office/officeart/2005/8/layout/arrow2"/>
    <dgm:cxn modelId="{A30FE446-A34A-4A3B-BF8A-2C4DDAC3940C}" type="presParOf" srcId="{8A8871BF-B276-4830-8021-57C7F1A96191}" destId="{9E769F59-1E28-4CEA-A332-D7801FE67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307375-A750-4AB5-8153-7F72C7814BEB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CB4FAEF-E188-4BEC-B494-962B36A58354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8C58A2D4-39C5-4104-B267-58E0B10EC832}" type="parTrans" cxnId="{3FDD3C43-10AB-481E-86FB-0272CBA63242}">
      <dgm:prSet/>
      <dgm:spPr/>
      <dgm:t>
        <a:bodyPr/>
        <a:lstStyle/>
        <a:p>
          <a:endParaRPr lang="en-GB"/>
        </a:p>
      </dgm:t>
    </dgm:pt>
    <dgm:pt modelId="{EADE33A4-8083-47C8-B62D-3D0AB599BDCC}" type="sibTrans" cxnId="{3FDD3C43-10AB-481E-86FB-0272CBA63242}">
      <dgm:prSet/>
      <dgm:spPr/>
      <dgm:t>
        <a:bodyPr/>
        <a:lstStyle/>
        <a:p>
          <a:endParaRPr lang="en-GB"/>
        </a:p>
      </dgm:t>
    </dgm:pt>
    <dgm:pt modelId="{5A7AA15D-45C1-4671-A2F4-89FAF535F6D1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I</a:t>
          </a:r>
          <a:endParaRPr lang="en-GB" sz="2400" dirty="0">
            <a:latin typeface="Verdana" pitchFamily="34" charset="0"/>
          </a:endParaRPr>
        </a:p>
      </dgm:t>
    </dgm:pt>
    <dgm:pt modelId="{895C7D06-7ED4-4260-AD97-95C1383F2F08}" type="parTrans" cxnId="{1A08B2E2-9D60-4649-B71E-B6FB845AEA09}">
      <dgm:prSet/>
      <dgm:spPr/>
      <dgm:t>
        <a:bodyPr/>
        <a:lstStyle/>
        <a:p>
          <a:endParaRPr lang="en-GB"/>
        </a:p>
      </dgm:t>
    </dgm:pt>
    <dgm:pt modelId="{5C5243DB-3711-4787-8BB1-B8467744058D}" type="sibTrans" cxnId="{1A08B2E2-9D60-4649-B71E-B6FB845AEA09}">
      <dgm:prSet/>
      <dgm:spPr/>
      <dgm:t>
        <a:bodyPr/>
        <a:lstStyle/>
        <a:p>
          <a:endParaRPr lang="en-GB"/>
        </a:p>
      </dgm:t>
    </dgm:pt>
    <dgm:pt modelId="{26AC588A-97C7-417D-B960-189C979D377C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D</a:t>
          </a:r>
          <a:endParaRPr lang="en-GB" sz="2400" dirty="0">
            <a:latin typeface="Verdana" pitchFamily="34" charset="0"/>
          </a:endParaRPr>
        </a:p>
      </dgm:t>
    </dgm:pt>
    <dgm:pt modelId="{918E5B31-EE2D-47B7-9555-B2F567E0C7FB}" type="parTrans" cxnId="{63B97F39-E149-4640-AC61-B3B23F6FE67C}">
      <dgm:prSet/>
      <dgm:spPr/>
      <dgm:t>
        <a:bodyPr/>
        <a:lstStyle/>
        <a:p>
          <a:endParaRPr lang="en-GB"/>
        </a:p>
      </dgm:t>
    </dgm:pt>
    <dgm:pt modelId="{D5AAFB6F-8573-4553-95BB-705DA04A8448}" type="sibTrans" cxnId="{63B97F39-E149-4640-AC61-B3B23F6FE67C}">
      <dgm:prSet/>
      <dgm:spPr/>
      <dgm:t>
        <a:bodyPr/>
        <a:lstStyle/>
        <a:p>
          <a:endParaRPr lang="en-GB"/>
        </a:p>
      </dgm:t>
    </dgm:pt>
    <dgm:pt modelId="{79B1F1EB-F23A-4B29-A015-CFFA6E39B1E3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26AA6555-6B6A-406C-9243-D968D6733282}" type="parTrans" cxnId="{7802A0C6-4556-4C60-AAA7-736FBA5CE4E3}">
      <dgm:prSet/>
      <dgm:spPr/>
      <dgm:t>
        <a:bodyPr/>
        <a:lstStyle/>
        <a:p>
          <a:endParaRPr lang="en-GB"/>
        </a:p>
      </dgm:t>
    </dgm:pt>
    <dgm:pt modelId="{E22922EE-63B2-46BE-80F1-B6520E612783}" type="sibTrans" cxnId="{7802A0C6-4556-4C60-AAA7-736FBA5CE4E3}">
      <dgm:prSet/>
      <dgm:spPr/>
      <dgm:t>
        <a:bodyPr/>
        <a:lstStyle/>
        <a:p>
          <a:endParaRPr lang="en-GB"/>
        </a:p>
      </dgm:t>
    </dgm:pt>
    <dgm:pt modelId="{F87C20DB-352B-4710-804E-C9BE199D847E}" type="pres">
      <dgm:prSet presAssocID="{BA307375-A750-4AB5-8153-7F72C7814BE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BD18B-C62E-447C-ADE2-EBA8EDA1DCE3}" type="pres">
      <dgm:prSet presAssocID="{BA307375-A750-4AB5-8153-7F72C7814BEB}" presName="arrow" presStyleLbl="bgShp" presStyleIdx="0" presStyleCnt="1" custScaleX="115466" custLinFactNeighborY="-1695"/>
      <dgm:spPr>
        <a:solidFill>
          <a:schemeClr val="accent1"/>
        </a:solidFill>
      </dgm:spPr>
    </dgm:pt>
    <dgm:pt modelId="{8A8871BF-B276-4830-8021-57C7F1A96191}" type="pres">
      <dgm:prSet presAssocID="{BA307375-A750-4AB5-8153-7F72C7814BEB}" presName="arrowDiagram4" presStyleCnt="0"/>
      <dgm:spPr/>
    </dgm:pt>
    <dgm:pt modelId="{40B1E45A-2BDA-4E76-92E0-51A318F0222E}" type="pres">
      <dgm:prSet presAssocID="{7CB4FAEF-E188-4BEC-B494-962B36A58354}" presName="bullet4a" presStyleLbl="node1" presStyleIdx="0" presStyleCnt="4" custLinFactY="-100000" custLinFactNeighborX="39922" custLinFactNeighborY="-191402"/>
      <dgm:spPr>
        <a:solidFill>
          <a:schemeClr val="accent2">
            <a:lumMod val="75000"/>
            <a:alpha val="90000"/>
          </a:schemeClr>
        </a:solidFill>
      </dgm:spPr>
    </dgm:pt>
    <dgm:pt modelId="{4568630F-D8AA-4F75-A1F4-D89DF6F7D8D8}" type="pres">
      <dgm:prSet presAssocID="{7CB4FAEF-E188-4BEC-B494-962B36A58354}" presName="textBox4a" presStyleLbl="revTx" presStyleIdx="0" presStyleCnt="4" custLinFactNeighborX="-16627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33C1F-B062-4ABE-ADD0-F31B4F82471F}" type="pres">
      <dgm:prSet presAssocID="{5A7AA15D-45C1-4671-A2F4-89FAF535F6D1}" presName="bullet4b" presStyleLbl="node1" presStyleIdx="1" presStyleCnt="4" custLinFactX="71364" custLinFactY="-17186" custLinFactNeighborX="100000" custLinFactNeighborY="-100000"/>
      <dgm:spPr>
        <a:solidFill>
          <a:schemeClr val="accent2">
            <a:lumMod val="75000"/>
            <a:alpha val="77000"/>
          </a:schemeClr>
        </a:solidFill>
      </dgm:spPr>
    </dgm:pt>
    <dgm:pt modelId="{B898C921-A5F6-4E9F-AC14-5408B472A209}" type="pres">
      <dgm:prSet presAssocID="{5A7AA15D-45C1-4671-A2F4-89FAF535F6D1}" presName="textBox4b" presStyleLbl="revTx" presStyleIdx="1" presStyleCnt="4" custFlipVert="1" custScaleX="27403" custScaleY="49087" custLinFactNeighborX="347" custLinFactNeighborY="-24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B8A98-D515-45CA-A468-9278BEAA39EE}" type="pres">
      <dgm:prSet presAssocID="{26AC588A-97C7-417D-B960-189C979D377C}" presName="bullet4c" presStyleLbl="node1" presStyleIdx="2" presStyleCnt="4" custLinFactX="49377" custLinFactNeighborX="100000" custLinFactNeighborY="-40702"/>
      <dgm:spPr>
        <a:solidFill>
          <a:schemeClr val="accent2">
            <a:lumMod val="75000"/>
            <a:alpha val="63000"/>
          </a:schemeClr>
        </a:solidFill>
      </dgm:spPr>
    </dgm:pt>
    <dgm:pt modelId="{9891069B-EDD3-4E3C-8E51-E6B9A7C40A88}" type="pres">
      <dgm:prSet presAssocID="{26AC588A-97C7-417D-B960-189C979D377C}" presName="textBox4c" presStyleLbl="revTx" presStyleIdx="2" presStyleCnt="4" custScaleX="101493" custScaleY="28693" custLinFactNeighborX="25222" custLinFactNeighborY="-24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690E-1732-4C42-A216-1BD2445523F8}" type="pres">
      <dgm:prSet presAssocID="{79B1F1EB-F23A-4B29-A015-CFFA6E39B1E3}" presName="bullet4d" presStyleLbl="node1" presStyleIdx="3" presStyleCnt="4" custLinFactX="70637" custLinFactNeighborX="100000" custLinFactNeighborY="-20079"/>
      <dgm:spPr>
        <a:solidFill>
          <a:schemeClr val="accent2">
            <a:lumMod val="75000"/>
            <a:alpha val="50000"/>
          </a:schemeClr>
        </a:solidFill>
      </dgm:spPr>
    </dgm:pt>
    <dgm:pt modelId="{9E769F59-1E28-4CEA-A332-D7801FE67361}" type="pres">
      <dgm:prSet presAssocID="{79B1F1EB-F23A-4B29-A015-CFFA6E39B1E3}" presName="textBox4d" presStyleLbl="revTx" presStyleIdx="3" presStyleCnt="4" custScaleX="83449" custScaleY="34773" custLinFactNeighborX="20921" custLinFactNeighborY="-17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02A0C6-4556-4C60-AAA7-736FBA5CE4E3}" srcId="{BA307375-A750-4AB5-8153-7F72C7814BEB}" destId="{79B1F1EB-F23A-4B29-A015-CFFA6E39B1E3}" srcOrd="3" destOrd="0" parTransId="{26AA6555-6B6A-406C-9243-D968D6733282}" sibTransId="{E22922EE-63B2-46BE-80F1-B6520E612783}"/>
    <dgm:cxn modelId="{3FDD3C43-10AB-481E-86FB-0272CBA63242}" srcId="{BA307375-A750-4AB5-8153-7F72C7814BEB}" destId="{7CB4FAEF-E188-4BEC-B494-962B36A58354}" srcOrd="0" destOrd="0" parTransId="{8C58A2D4-39C5-4104-B267-58E0B10EC832}" sibTransId="{EADE33A4-8083-47C8-B62D-3D0AB599BDCC}"/>
    <dgm:cxn modelId="{0280DD72-5F82-470F-8018-77DF6203F3DA}" type="presOf" srcId="{79B1F1EB-F23A-4B29-A015-CFFA6E39B1E3}" destId="{9E769F59-1E28-4CEA-A332-D7801FE67361}" srcOrd="0" destOrd="0" presId="urn:microsoft.com/office/officeart/2005/8/layout/arrow2"/>
    <dgm:cxn modelId="{E8E20F3F-AF4D-4AD3-B0E4-82C3E9B404B4}" type="presOf" srcId="{7CB4FAEF-E188-4BEC-B494-962B36A58354}" destId="{4568630F-D8AA-4F75-A1F4-D89DF6F7D8D8}" srcOrd="0" destOrd="0" presId="urn:microsoft.com/office/officeart/2005/8/layout/arrow2"/>
    <dgm:cxn modelId="{9123A13E-B120-4CE8-80B9-2E5480879AAE}" type="presOf" srcId="{5A7AA15D-45C1-4671-A2F4-89FAF535F6D1}" destId="{B898C921-A5F6-4E9F-AC14-5408B472A209}" srcOrd="0" destOrd="0" presId="urn:microsoft.com/office/officeart/2005/8/layout/arrow2"/>
    <dgm:cxn modelId="{63B97F39-E149-4640-AC61-B3B23F6FE67C}" srcId="{BA307375-A750-4AB5-8153-7F72C7814BEB}" destId="{26AC588A-97C7-417D-B960-189C979D377C}" srcOrd="2" destOrd="0" parTransId="{918E5B31-EE2D-47B7-9555-B2F567E0C7FB}" sibTransId="{D5AAFB6F-8573-4553-95BB-705DA04A8448}"/>
    <dgm:cxn modelId="{1A08B2E2-9D60-4649-B71E-B6FB845AEA09}" srcId="{BA307375-A750-4AB5-8153-7F72C7814BEB}" destId="{5A7AA15D-45C1-4671-A2F4-89FAF535F6D1}" srcOrd="1" destOrd="0" parTransId="{895C7D06-7ED4-4260-AD97-95C1383F2F08}" sibTransId="{5C5243DB-3711-4787-8BB1-B8467744058D}"/>
    <dgm:cxn modelId="{9C62BAE9-C1C2-45D8-BF50-8166AD878CF6}" type="presOf" srcId="{26AC588A-97C7-417D-B960-189C979D377C}" destId="{9891069B-EDD3-4E3C-8E51-E6B9A7C40A88}" srcOrd="0" destOrd="0" presId="urn:microsoft.com/office/officeart/2005/8/layout/arrow2"/>
    <dgm:cxn modelId="{F1D7C86E-C45B-4BD4-B017-552EF8695CA8}" type="presOf" srcId="{BA307375-A750-4AB5-8153-7F72C7814BEB}" destId="{F87C20DB-352B-4710-804E-C9BE199D847E}" srcOrd="0" destOrd="0" presId="urn:microsoft.com/office/officeart/2005/8/layout/arrow2"/>
    <dgm:cxn modelId="{7B377AC5-DD68-4370-8C9B-572E0060C5FD}" type="presParOf" srcId="{F87C20DB-352B-4710-804E-C9BE199D847E}" destId="{91ABD18B-C62E-447C-ADE2-EBA8EDA1DCE3}" srcOrd="0" destOrd="0" presId="urn:microsoft.com/office/officeart/2005/8/layout/arrow2"/>
    <dgm:cxn modelId="{CB4B0BDA-3BDF-4E78-BD44-525B00FC5713}" type="presParOf" srcId="{F87C20DB-352B-4710-804E-C9BE199D847E}" destId="{8A8871BF-B276-4830-8021-57C7F1A96191}" srcOrd="1" destOrd="0" presId="urn:microsoft.com/office/officeart/2005/8/layout/arrow2"/>
    <dgm:cxn modelId="{C14DFCC8-1DFE-4546-8A7F-0622BC115116}" type="presParOf" srcId="{8A8871BF-B276-4830-8021-57C7F1A96191}" destId="{40B1E45A-2BDA-4E76-92E0-51A318F0222E}" srcOrd="0" destOrd="0" presId="urn:microsoft.com/office/officeart/2005/8/layout/arrow2"/>
    <dgm:cxn modelId="{E7B65119-7EB7-47E3-8F0C-6F6AA5765EDB}" type="presParOf" srcId="{8A8871BF-B276-4830-8021-57C7F1A96191}" destId="{4568630F-D8AA-4F75-A1F4-D89DF6F7D8D8}" srcOrd="1" destOrd="0" presId="urn:microsoft.com/office/officeart/2005/8/layout/arrow2"/>
    <dgm:cxn modelId="{DE28676A-A952-43B3-9BB5-8E08A5E8AAA3}" type="presParOf" srcId="{8A8871BF-B276-4830-8021-57C7F1A96191}" destId="{52333C1F-B062-4ABE-ADD0-F31B4F82471F}" srcOrd="2" destOrd="0" presId="urn:microsoft.com/office/officeart/2005/8/layout/arrow2"/>
    <dgm:cxn modelId="{6C8BE86C-D020-4D9F-9070-884CB3B9B836}" type="presParOf" srcId="{8A8871BF-B276-4830-8021-57C7F1A96191}" destId="{B898C921-A5F6-4E9F-AC14-5408B472A209}" srcOrd="3" destOrd="0" presId="urn:microsoft.com/office/officeart/2005/8/layout/arrow2"/>
    <dgm:cxn modelId="{BEE0AF5B-DB2C-4604-BC5B-1488378ED953}" type="presParOf" srcId="{8A8871BF-B276-4830-8021-57C7F1A96191}" destId="{116B8A98-D515-45CA-A468-9278BEAA39EE}" srcOrd="4" destOrd="0" presId="urn:microsoft.com/office/officeart/2005/8/layout/arrow2"/>
    <dgm:cxn modelId="{D0B2CA01-F4B9-4F9B-8325-1C1FCFA1214E}" type="presParOf" srcId="{8A8871BF-B276-4830-8021-57C7F1A96191}" destId="{9891069B-EDD3-4E3C-8E51-E6B9A7C40A88}" srcOrd="5" destOrd="0" presId="urn:microsoft.com/office/officeart/2005/8/layout/arrow2"/>
    <dgm:cxn modelId="{2C70697E-01B4-4976-9DA9-A2F621D00CE6}" type="presParOf" srcId="{8A8871BF-B276-4830-8021-57C7F1A96191}" destId="{33BE690E-1732-4C42-A216-1BD2445523F8}" srcOrd="6" destOrd="0" presId="urn:microsoft.com/office/officeart/2005/8/layout/arrow2"/>
    <dgm:cxn modelId="{81FB71E4-0B10-4FF2-971E-618B8757C63B}" type="presParOf" srcId="{8A8871BF-B276-4830-8021-57C7F1A96191}" destId="{9E769F59-1E28-4CEA-A332-D7801FE67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07375-A750-4AB5-8153-7F72C7814BEB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7CB4FAEF-E188-4BEC-B494-962B36A58354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8C58A2D4-39C5-4104-B267-58E0B10EC832}" type="parTrans" cxnId="{3FDD3C43-10AB-481E-86FB-0272CBA63242}">
      <dgm:prSet/>
      <dgm:spPr/>
      <dgm:t>
        <a:bodyPr/>
        <a:lstStyle/>
        <a:p>
          <a:endParaRPr lang="en-GB"/>
        </a:p>
      </dgm:t>
    </dgm:pt>
    <dgm:pt modelId="{EADE33A4-8083-47C8-B62D-3D0AB599BDCC}" type="sibTrans" cxnId="{3FDD3C43-10AB-481E-86FB-0272CBA63242}">
      <dgm:prSet/>
      <dgm:spPr/>
      <dgm:t>
        <a:bodyPr/>
        <a:lstStyle/>
        <a:p>
          <a:endParaRPr lang="en-GB"/>
        </a:p>
      </dgm:t>
    </dgm:pt>
    <dgm:pt modelId="{5A7AA15D-45C1-4671-A2F4-89FAF535F6D1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I</a:t>
          </a:r>
          <a:endParaRPr lang="en-GB" sz="2400" dirty="0">
            <a:latin typeface="Verdana" pitchFamily="34" charset="0"/>
          </a:endParaRPr>
        </a:p>
      </dgm:t>
    </dgm:pt>
    <dgm:pt modelId="{895C7D06-7ED4-4260-AD97-95C1383F2F08}" type="parTrans" cxnId="{1A08B2E2-9D60-4649-B71E-B6FB845AEA09}">
      <dgm:prSet/>
      <dgm:spPr/>
      <dgm:t>
        <a:bodyPr/>
        <a:lstStyle/>
        <a:p>
          <a:endParaRPr lang="en-GB"/>
        </a:p>
      </dgm:t>
    </dgm:pt>
    <dgm:pt modelId="{5C5243DB-3711-4787-8BB1-B8467744058D}" type="sibTrans" cxnId="{1A08B2E2-9D60-4649-B71E-B6FB845AEA09}">
      <dgm:prSet/>
      <dgm:spPr/>
      <dgm:t>
        <a:bodyPr/>
        <a:lstStyle/>
        <a:p>
          <a:endParaRPr lang="en-GB"/>
        </a:p>
      </dgm:t>
    </dgm:pt>
    <dgm:pt modelId="{26AC588A-97C7-417D-B960-189C979D377C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D</a:t>
          </a:r>
          <a:endParaRPr lang="en-GB" sz="2400" dirty="0">
            <a:latin typeface="Verdana" pitchFamily="34" charset="0"/>
          </a:endParaRPr>
        </a:p>
      </dgm:t>
    </dgm:pt>
    <dgm:pt modelId="{918E5B31-EE2D-47B7-9555-B2F567E0C7FB}" type="parTrans" cxnId="{63B97F39-E149-4640-AC61-B3B23F6FE67C}">
      <dgm:prSet/>
      <dgm:spPr/>
      <dgm:t>
        <a:bodyPr/>
        <a:lstStyle/>
        <a:p>
          <a:endParaRPr lang="en-GB"/>
        </a:p>
      </dgm:t>
    </dgm:pt>
    <dgm:pt modelId="{D5AAFB6F-8573-4553-95BB-705DA04A8448}" type="sibTrans" cxnId="{63B97F39-E149-4640-AC61-B3B23F6FE67C}">
      <dgm:prSet/>
      <dgm:spPr/>
      <dgm:t>
        <a:bodyPr/>
        <a:lstStyle/>
        <a:p>
          <a:endParaRPr lang="en-GB"/>
        </a:p>
      </dgm:t>
    </dgm:pt>
    <dgm:pt modelId="{79B1F1EB-F23A-4B29-A015-CFFA6E39B1E3}">
      <dgm:prSet phldrT="[Text]" custT="1"/>
      <dgm:spPr/>
      <dgm:t>
        <a:bodyPr/>
        <a:lstStyle/>
        <a:p>
          <a:r>
            <a:rPr lang="en-GB" sz="2400" dirty="0" smtClean="0">
              <a:latin typeface="Verdana" pitchFamily="34" charset="0"/>
            </a:rPr>
            <a:t>A</a:t>
          </a:r>
          <a:endParaRPr lang="en-GB" sz="2400" dirty="0">
            <a:latin typeface="Verdana" pitchFamily="34" charset="0"/>
          </a:endParaRPr>
        </a:p>
      </dgm:t>
    </dgm:pt>
    <dgm:pt modelId="{26AA6555-6B6A-406C-9243-D968D6733282}" type="parTrans" cxnId="{7802A0C6-4556-4C60-AAA7-736FBA5CE4E3}">
      <dgm:prSet/>
      <dgm:spPr/>
      <dgm:t>
        <a:bodyPr/>
        <a:lstStyle/>
        <a:p>
          <a:endParaRPr lang="en-GB"/>
        </a:p>
      </dgm:t>
    </dgm:pt>
    <dgm:pt modelId="{E22922EE-63B2-46BE-80F1-B6520E612783}" type="sibTrans" cxnId="{7802A0C6-4556-4C60-AAA7-736FBA5CE4E3}">
      <dgm:prSet/>
      <dgm:spPr/>
      <dgm:t>
        <a:bodyPr/>
        <a:lstStyle/>
        <a:p>
          <a:endParaRPr lang="en-GB"/>
        </a:p>
      </dgm:t>
    </dgm:pt>
    <dgm:pt modelId="{F87C20DB-352B-4710-804E-C9BE199D847E}" type="pres">
      <dgm:prSet presAssocID="{BA307375-A750-4AB5-8153-7F72C7814BE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ABD18B-C62E-447C-ADE2-EBA8EDA1DCE3}" type="pres">
      <dgm:prSet presAssocID="{BA307375-A750-4AB5-8153-7F72C7814BEB}" presName="arrow" presStyleLbl="bgShp" presStyleIdx="0" presStyleCnt="1" custScaleX="115466" custLinFactNeighborY="-1695"/>
      <dgm:spPr>
        <a:solidFill>
          <a:schemeClr val="accent1"/>
        </a:solidFill>
      </dgm:spPr>
    </dgm:pt>
    <dgm:pt modelId="{8A8871BF-B276-4830-8021-57C7F1A96191}" type="pres">
      <dgm:prSet presAssocID="{BA307375-A750-4AB5-8153-7F72C7814BEB}" presName="arrowDiagram4" presStyleCnt="0"/>
      <dgm:spPr/>
    </dgm:pt>
    <dgm:pt modelId="{40B1E45A-2BDA-4E76-92E0-51A318F0222E}" type="pres">
      <dgm:prSet presAssocID="{7CB4FAEF-E188-4BEC-B494-962B36A58354}" presName="bullet4a" presStyleLbl="node1" presStyleIdx="0" presStyleCnt="4" custLinFactY="-100000" custLinFactNeighborX="39922" custLinFactNeighborY="-191402"/>
      <dgm:spPr>
        <a:solidFill>
          <a:schemeClr val="accent2">
            <a:lumMod val="75000"/>
            <a:alpha val="90000"/>
          </a:schemeClr>
        </a:solidFill>
      </dgm:spPr>
    </dgm:pt>
    <dgm:pt modelId="{4568630F-D8AA-4F75-A1F4-D89DF6F7D8D8}" type="pres">
      <dgm:prSet presAssocID="{7CB4FAEF-E188-4BEC-B494-962B36A58354}" presName="textBox4a" presStyleLbl="revTx" presStyleIdx="0" presStyleCnt="4" custLinFactNeighborX="-16627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333C1F-B062-4ABE-ADD0-F31B4F82471F}" type="pres">
      <dgm:prSet presAssocID="{5A7AA15D-45C1-4671-A2F4-89FAF535F6D1}" presName="bullet4b" presStyleLbl="node1" presStyleIdx="1" presStyleCnt="4" custLinFactX="71364" custLinFactY="-17186" custLinFactNeighborX="100000" custLinFactNeighborY="-100000"/>
      <dgm:spPr>
        <a:solidFill>
          <a:schemeClr val="accent2">
            <a:lumMod val="75000"/>
            <a:alpha val="77000"/>
          </a:schemeClr>
        </a:solidFill>
      </dgm:spPr>
    </dgm:pt>
    <dgm:pt modelId="{B898C921-A5F6-4E9F-AC14-5408B472A209}" type="pres">
      <dgm:prSet presAssocID="{5A7AA15D-45C1-4671-A2F4-89FAF535F6D1}" presName="textBox4b" presStyleLbl="revTx" presStyleIdx="1" presStyleCnt="4" custFlipVert="1" custScaleX="27403" custScaleY="49087" custLinFactNeighborX="347" custLinFactNeighborY="-249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B8A98-D515-45CA-A468-9278BEAA39EE}" type="pres">
      <dgm:prSet presAssocID="{26AC588A-97C7-417D-B960-189C979D377C}" presName="bullet4c" presStyleLbl="node1" presStyleIdx="2" presStyleCnt="4" custLinFactX="49377" custLinFactNeighborX="100000" custLinFactNeighborY="-40702"/>
      <dgm:spPr>
        <a:solidFill>
          <a:schemeClr val="accent2">
            <a:lumMod val="75000"/>
            <a:alpha val="63000"/>
          </a:schemeClr>
        </a:solidFill>
      </dgm:spPr>
    </dgm:pt>
    <dgm:pt modelId="{9891069B-EDD3-4E3C-8E51-E6B9A7C40A88}" type="pres">
      <dgm:prSet presAssocID="{26AC588A-97C7-417D-B960-189C979D377C}" presName="textBox4c" presStyleLbl="revTx" presStyleIdx="2" presStyleCnt="4" custScaleX="101493" custScaleY="28693" custLinFactNeighborX="25222" custLinFactNeighborY="-24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E690E-1732-4C42-A216-1BD2445523F8}" type="pres">
      <dgm:prSet presAssocID="{79B1F1EB-F23A-4B29-A015-CFFA6E39B1E3}" presName="bullet4d" presStyleLbl="node1" presStyleIdx="3" presStyleCnt="4" custLinFactX="70637" custLinFactNeighborX="100000" custLinFactNeighborY="-20079"/>
      <dgm:spPr>
        <a:solidFill>
          <a:schemeClr val="accent2">
            <a:lumMod val="75000"/>
            <a:alpha val="50000"/>
          </a:schemeClr>
        </a:solidFill>
      </dgm:spPr>
    </dgm:pt>
    <dgm:pt modelId="{9E769F59-1E28-4CEA-A332-D7801FE67361}" type="pres">
      <dgm:prSet presAssocID="{79B1F1EB-F23A-4B29-A015-CFFA6E39B1E3}" presName="textBox4d" presStyleLbl="revTx" presStyleIdx="3" presStyleCnt="4" custScaleX="83449" custScaleY="34773" custLinFactNeighborX="20921" custLinFactNeighborY="-17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8F8F0F-E45B-40A3-AB97-1E8C98AE0905}" type="presOf" srcId="{BA307375-A750-4AB5-8153-7F72C7814BEB}" destId="{F87C20DB-352B-4710-804E-C9BE199D847E}" srcOrd="0" destOrd="0" presId="urn:microsoft.com/office/officeart/2005/8/layout/arrow2"/>
    <dgm:cxn modelId="{7802A0C6-4556-4C60-AAA7-736FBA5CE4E3}" srcId="{BA307375-A750-4AB5-8153-7F72C7814BEB}" destId="{79B1F1EB-F23A-4B29-A015-CFFA6E39B1E3}" srcOrd="3" destOrd="0" parTransId="{26AA6555-6B6A-406C-9243-D968D6733282}" sibTransId="{E22922EE-63B2-46BE-80F1-B6520E612783}"/>
    <dgm:cxn modelId="{3FDD3C43-10AB-481E-86FB-0272CBA63242}" srcId="{BA307375-A750-4AB5-8153-7F72C7814BEB}" destId="{7CB4FAEF-E188-4BEC-B494-962B36A58354}" srcOrd="0" destOrd="0" parTransId="{8C58A2D4-39C5-4104-B267-58E0B10EC832}" sibTransId="{EADE33A4-8083-47C8-B62D-3D0AB599BDCC}"/>
    <dgm:cxn modelId="{D2606194-18C1-4156-8E10-98D9A8E15426}" type="presOf" srcId="{26AC588A-97C7-417D-B960-189C979D377C}" destId="{9891069B-EDD3-4E3C-8E51-E6B9A7C40A88}" srcOrd="0" destOrd="0" presId="urn:microsoft.com/office/officeart/2005/8/layout/arrow2"/>
    <dgm:cxn modelId="{ED079C5E-D17E-4630-9596-58ABC1644E1D}" type="presOf" srcId="{79B1F1EB-F23A-4B29-A015-CFFA6E39B1E3}" destId="{9E769F59-1E28-4CEA-A332-D7801FE67361}" srcOrd="0" destOrd="0" presId="urn:microsoft.com/office/officeart/2005/8/layout/arrow2"/>
    <dgm:cxn modelId="{D6FA7ED3-1481-4D0F-A034-ADFA43850704}" type="presOf" srcId="{7CB4FAEF-E188-4BEC-B494-962B36A58354}" destId="{4568630F-D8AA-4F75-A1F4-D89DF6F7D8D8}" srcOrd="0" destOrd="0" presId="urn:microsoft.com/office/officeart/2005/8/layout/arrow2"/>
    <dgm:cxn modelId="{63B97F39-E149-4640-AC61-B3B23F6FE67C}" srcId="{BA307375-A750-4AB5-8153-7F72C7814BEB}" destId="{26AC588A-97C7-417D-B960-189C979D377C}" srcOrd="2" destOrd="0" parTransId="{918E5B31-EE2D-47B7-9555-B2F567E0C7FB}" sibTransId="{D5AAFB6F-8573-4553-95BB-705DA04A8448}"/>
    <dgm:cxn modelId="{1A08B2E2-9D60-4649-B71E-B6FB845AEA09}" srcId="{BA307375-A750-4AB5-8153-7F72C7814BEB}" destId="{5A7AA15D-45C1-4671-A2F4-89FAF535F6D1}" srcOrd="1" destOrd="0" parTransId="{895C7D06-7ED4-4260-AD97-95C1383F2F08}" sibTransId="{5C5243DB-3711-4787-8BB1-B8467744058D}"/>
    <dgm:cxn modelId="{6837E940-817F-48F3-AB69-861D762C5192}" type="presOf" srcId="{5A7AA15D-45C1-4671-A2F4-89FAF535F6D1}" destId="{B898C921-A5F6-4E9F-AC14-5408B472A209}" srcOrd="0" destOrd="0" presId="urn:microsoft.com/office/officeart/2005/8/layout/arrow2"/>
    <dgm:cxn modelId="{5C8BAC2F-23CE-4759-8F28-E690BA6E8ABC}" type="presParOf" srcId="{F87C20DB-352B-4710-804E-C9BE199D847E}" destId="{91ABD18B-C62E-447C-ADE2-EBA8EDA1DCE3}" srcOrd="0" destOrd="0" presId="urn:microsoft.com/office/officeart/2005/8/layout/arrow2"/>
    <dgm:cxn modelId="{56A53513-AB1A-4A99-898B-01674A7E455D}" type="presParOf" srcId="{F87C20DB-352B-4710-804E-C9BE199D847E}" destId="{8A8871BF-B276-4830-8021-57C7F1A96191}" srcOrd="1" destOrd="0" presId="urn:microsoft.com/office/officeart/2005/8/layout/arrow2"/>
    <dgm:cxn modelId="{256C7D95-1DBA-4453-8CDA-8C7F7CDF8E7C}" type="presParOf" srcId="{8A8871BF-B276-4830-8021-57C7F1A96191}" destId="{40B1E45A-2BDA-4E76-92E0-51A318F0222E}" srcOrd="0" destOrd="0" presId="urn:microsoft.com/office/officeart/2005/8/layout/arrow2"/>
    <dgm:cxn modelId="{0BF51DEE-0B33-490C-B14D-FC5A4356D226}" type="presParOf" srcId="{8A8871BF-B276-4830-8021-57C7F1A96191}" destId="{4568630F-D8AA-4F75-A1F4-D89DF6F7D8D8}" srcOrd="1" destOrd="0" presId="urn:microsoft.com/office/officeart/2005/8/layout/arrow2"/>
    <dgm:cxn modelId="{01402DC4-23B1-4C68-B592-FB3F62D49CDB}" type="presParOf" srcId="{8A8871BF-B276-4830-8021-57C7F1A96191}" destId="{52333C1F-B062-4ABE-ADD0-F31B4F82471F}" srcOrd="2" destOrd="0" presId="urn:microsoft.com/office/officeart/2005/8/layout/arrow2"/>
    <dgm:cxn modelId="{2F784308-E815-4F23-AF26-9B10C4444A7F}" type="presParOf" srcId="{8A8871BF-B276-4830-8021-57C7F1A96191}" destId="{B898C921-A5F6-4E9F-AC14-5408B472A209}" srcOrd="3" destOrd="0" presId="urn:microsoft.com/office/officeart/2005/8/layout/arrow2"/>
    <dgm:cxn modelId="{2E7734E9-3205-4272-A039-12B71D851CFD}" type="presParOf" srcId="{8A8871BF-B276-4830-8021-57C7F1A96191}" destId="{116B8A98-D515-45CA-A468-9278BEAA39EE}" srcOrd="4" destOrd="0" presId="urn:microsoft.com/office/officeart/2005/8/layout/arrow2"/>
    <dgm:cxn modelId="{A58B57E2-CF17-432C-B21F-730132E60CF4}" type="presParOf" srcId="{8A8871BF-B276-4830-8021-57C7F1A96191}" destId="{9891069B-EDD3-4E3C-8E51-E6B9A7C40A88}" srcOrd="5" destOrd="0" presId="urn:microsoft.com/office/officeart/2005/8/layout/arrow2"/>
    <dgm:cxn modelId="{4EE69786-4979-4A42-88F3-A000A8F1A5B5}" type="presParOf" srcId="{8A8871BF-B276-4830-8021-57C7F1A96191}" destId="{33BE690E-1732-4C42-A216-1BD2445523F8}" srcOrd="6" destOrd="0" presId="urn:microsoft.com/office/officeart/2005/8/layout/arrow2"/>
    <dgm:cxn modelId="{64C7741D-0FCB-47AE-AA99-374E51DB3DEB}" type="presParOf" srcId="{8A8871BF-B276-4830-8021-57C7F1A96191}" destId="{9E769F59-1E28-4CEA-A332-D7801FE6736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6CD43D-1309-4F93-8508-ADCFACE189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52E7D7-F867-406D-86CD-32CBA991CF1C}">
      <dgm:prSet phldrT="[Text]" custT="1"/>
      <dgm:spPr/>
      <dgm:t>
        <a:bodyPr/>
        <a:lstStyle/>
        <a:p>
          <a:r>
            <a:rPr lang="en-GB" sz="4400" dirty="0" smtClean="0">
              <a:solidFill>
                <a:schemeClr val="accent2"/>
              </a:solidFill>
              <a:latin typeface="Verdana" pitchFamily="34" charset="0"/>
            </a:rPr>
            <a:t>Features</a:t>
          </a:r>
        </a:p>
        <a:p>
          <a:r>
            <a:rPr lang="en-GB" sz="1800" dirty="0" smtClean="0">
              <a:solidFill>
                <a:schemeClr val="accent2"/>
              </a:solidFill>
              <a:latin typeface="Verdana" pitchFamily="34" charset="0"/>
            </a:rPr>
            <a:t>(Explain)</a:t>
          </a:r>
          <a:endParaRPr lang="en-GB" sz="1800" dirty="0">
            <a:solidFill>
              <a:schemeClr val="accent2"/>
            </a:solidFill>
            <a:latin typeface="Verdana" pitchFamily="34" charset="0"/>
          </a:endParaRPr>
        </a:p>
      </dgm:t>
    </dgm:pt>
    <dgm:pt modelId="{36153355-FC7F-4E10-9C51-0BFE407EDF60}" type="parTrans" cxnId="{186A9F95-ACAF-4CC2-956F-05086451F724}">
      <dgm:prSet/>
      <dgm:spPr/>
      <dgm:t>
        <a:bodyPr/>
        <a:lstStyle/>
        <a:p>
          <a:endParaRPr lang="en-GB"/>
        </a:p>
      </dgm:t>
    </dgm:pt>
    <dgm:pt modelId="{AC1726E6-9F64-42B2-B327-E1629B7794A3}" type="sibTrans" cxnId="{186A9F95-ACAF-4CC2-956F-05086451F724}">
      <dgm:prSet/>
      <dgm:spPr/>
      <dgm:t>
        <a:bodyPr/>
        <a:lstStyle/>
        <a:p>
          <a:endParaRPr lang="en-GB"/>
        </a:p>
      </dgm:t>
    </dgm:pt>
    <dgm:pt modelId="{FC330BE8-0951-4BC5-A018-4F35DB15C876}">
      <dgm:prSet phldrT="[Text]" custT="1"/>
      <dgm:spPr/>
      <dgm:t>
        <a:bodyPr/>
        <a:lstStyle/>
        <a:p>
          <a:r>
            <a:rPr lang="en-GB" sz="4400" dirty="0" smtClean="0">
              <a:solidFill>
                <a:schemeClr val="accent2"/>
              </a:solidFill>
              <a:latin typeface="Verdana" pitchFamily="34" charset="0"/>
            </a:rPr>
            <a:t>Benefits</a:t>
          </a:r>
        </a:p>
        <a:p>
          <a:r>
            <a:rPr lang="en-GB" sz="1800" dirty="0" smtClean="0">
              <a:solidFill>
                <a:schemeClr val="accent2"/>
              </a:solidFill>
              <a:latin typeface="Verdana" pitchFamily="34" charset="0"/>
            </a:rPr>
            <a:t>(Win hearts and minds)</a:t>
          </a:r>
          <a:endParaRPr lang="en-GB" sz="1800" dirty="0">
            <a:solidFill>
              <a:schemeClr val="accent2"/>
            </a:solidFill>
            <a:latin typeface="Verdana" pitchFamily="34" charset="0"/>
          </a:endParaRPr>
        </a:p>
      </dgm:t>
    </dgm:pt>
    <dgm:pt modelId="{FA0829E3-7EE1-47D9-B9F1-5D9A7D7A415C}" type="parTrans" cxnId="{6AD549D2-6352-4D5C-9A5E-9869F93B13B3}">
      <dgm:prSet/>
      <dgm:spPr/>
      <dgm:t>
        <a:bodyPr/>
        <a:lstStyle/>
        <a:p>
          <a:endParaRPr lang="en-GB"/>
        </a:p>
      </dgm:t>
    </dgm:pt>
    <dgm:pt modelId="{3424E73A-7CAE-4673-ABA1-0BD769ECE9A2}" type="sibTrans" cxnId="{6AD549D2-6352-4D5C-9A5E-9869F93B13B3}">
      <dgm:prSet/>
      <dgm:spPr/>
      <dgm:t>
        <a:bodyPr/>
        <a:lstStyle/>
        <a:p>
          <a:endParaRPr lang="en-GB"/>
        </a:p>
      </dgm:t>
    </dgm:pt>
    <dgm:pt modelId="{F27623E6-3E8D-4D50-A98E-4092C95ACA89}" type="pres">
      <dgm:prSet presAssocID="{486CD43D-1309-4F93-8508-ADCFACE189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38BED8-4251-41F9-938E-DF0485E1C8D6}" type="pres">
      <dgm:prSet presAssocID="{2452E7D7-F867-406D-86CD-32CBA991CF1C}" presName="node" presStyleLbl="node1" presStyleIdx="0" presStyleCnt="2" custLinFactNeighborY="-553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6BA46-9FBC-4CB4-9DD8-0F228E590B3E}" type="pres">
      <dgm:prSet presAssocID="{AC1726E6-9F64-42B2-B327-E1629B7794A3}" presName="sibTrans" presStyleLbl="sibTrans2D1" presStyleIdx="0" presStyleCnt="1"/>
      <dgm:spPr/>
      <dgm:t>
        <a:bodyPr/>
        <a:lstStyle/>
        <a:p>
          <a:endParaRPr lang="en-GB"/>
        </a:p>
      </dgm:t>
    </dgm:pt>
    <dgm:pt modelId="{2BB4AEB3-794C-41A0-A014-EFAF8DF13490}" type="pres">
      <dgm:prSet presAssocID="{AC1726E6-9F64-42B2-B327-E1629B7794A3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439CB24A-5658-4BAA-A2E6-55140D54DB92}" type="pres">
      <dgm:prSet presAssocID="{FC330BE8-0951-4BC5-A018-4F35DB15C876}" presName="node" presStyleLbl="node1" presStyleIdx="1" presStyleCnt="2" custLinFactNeighborY="-553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5FE3E9-A206-4A8F-823A-A09AB1F6F2CB}" type="presOf" srcId="{AC1726E6-9F64-42B2-B327-E1629B7794A3}" destId="{76F6BA46-9FBC-4CB4-9DD8-0F228E590B3E}" srcOrd="0" destOrd="0" presId="urn:microsoft.com/office/officeart/2005/8/layout/process1"/>
    <dgm:cxn modelId="{472F8998-DC47-47A3-8D45-7CAD474C6E07}" type="presOf" srcId="{FC330BE8-0951-4BC5-A018-4F35DB15C876}" destId="{439CB24A-5658-4BAA-A2E6-55140D54DB92}" srcOrd="0" destOrd="0" presId="urn:microsoft.com/office/officeart/2005/8/layout/process1"/>
    <dgm:cxn modelId="{799BD106-FC97-488D-9E7A-0164EFDD0230}" type="presOf" srcId="{486CD43D-1309-4F93-8508-ADCFACE189F6}" destId="{F27623E6-3E8D-4D50-A98E-4092C95ACA89}" srcOrd="0" destOrd="0" presId="urn:microsoft.com/office/officeart/2005/8/layout/process1"/>
    <dgm:cxn modelId="{6AD549D2-6352-4D5C-9A5E-9869F93B13B3}" srcId="{486CD43D-1309-4F93-8508-ADCFACE189F6}" destId="{FC330BE8-0951-4BC5-A018-4F35DB15C876}" srcOrd="1" destOrd="0" parTransId="{FA0829E3-7EE1-47D9-B9F1-5D9A7D7A415C}" sibTransId="{3424E73A-7CAE-4673-ABA1-0BD769ECE9A2}"/>
    <dgm:cxn modelId="{E837A259-545D-4580-ACC7-A95499FD525B}" type="presOf" srcId="{AC1726E6-9F64-42B2-B327-E1629B7794A3}" destId="{2BB4AEB3-794C-41A0-A014-EFAF8DF13490}" srcOrd="1" destOrd="0" presId="urn:microsoft.com/office/officeart/2005/8/layout/process1"/>
    <dgm:cxn modelId="{186A9F95-ACAF-4CC2-956F-05086451F724}" srcId="{486CD43D-1309-4F93-8508-ADCFACE189F6}" destId="{2452E7D7-F867-406D-86CD-32CBA991CF1C}" srcOrd="0" destOrd="0" parTransId="{36153355-FC7F-4E10-9C51-0BFE407EDF60}" sibTransId="{AC1726E6-9F64-42B2-B327-E1629B7794A3}"/>
    <dgm:cxn modelId="{AC6736DF-15D8-409B-BA09-0EC2B2851307}" type="presOf" srcId="{2452E7D7-F867-406D-86CD-32CBA991CF1C}" destId="{1938BED8-4251-41F9-938E-DF0485E1C8D6}" srcOrd="0" destOrd="0" presId="urn:microsoft.com/office/officeart/2005/8/layout/process1"/>
    <dgm:cxn modelId="{2069B92B-CBA7-40A4-A63A-7FD59B31797F}" type="presParOf" srcId="{F27623E6-3E8D-4D50-A98E-4092C95ACA89}" destId="{1938BED8-4251-41F9-938E-DF0485E1C8D6}" srcOrd="0" destOrd="0" presId="urn:microsoft.com/office/officeart/2005/8/layout/process1"/>
    <dgm:cxn modelId="{E945E7DB-B223-4295-B6D1-3FF41EB1BBFF}" type="presParOf" srcId="{F27623E6-3E8D-4D50-A98E-4092C95ACA89}" destId="{76F6BA46-9FBC-4CB4-9DD8-0F228E590B3E}" srcOrd="1" destOrd="0" presId="urn:microsoft.com/office/officeart/2005/8/layout/process1"/>
    <dgm:cxn modelId="{A503D810-EEB7-419B-BB40-007DDF03258A}" type="presParOf" srcId="{76F6BA46-9FBC-4CB4-9DD8-0F228E590B3E}" destId="{2BB4AEB3-794C-41A0-A014-EFAF8DF13490}" srcOrd="0" destOrd="0" presId="urn:microsoft.com/office/officeart/2005/8/layout/process1"/>
    <dgm:cxn modelId="{2CC3E95C-ED65-4E86-95F8-86CA00F3B04D}" type="presParOf" srcId="{F27623E6-3E8D-4D50-A98E-4092C95ACA89}" destId="{439CB24A-5658-4BAA-A2E6-55140D54DB9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97DF06-069B-4DB0-B865-8B6AB2E01A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1A5D50-144E-4CCC-9766-021E68FBB48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b="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ttention</a:t>
          </a:r>
          <a:endParaRPr lang="en-GB" sz="1600" b="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3D4C9E4B-7BF0-41EF-9E13-FEFC497FC7C9}" type="parTrans" cxnId="{133E9E1D-D4C8-410B-A39D-FEDD2B7E05A8}">
      <dgm:prSet/>
      <dgm:spPr/>
      <dgm:t>
        <a:bodyPr/>
        <a:lstStyle/>
        <a:p>
          <a:endParaRPr lang="en-GB"/>
        </a:p>
      </dgm:t>
    </dgm:pt>
    <dgm:pt modelId="{F9D173AA-1832-4523-8969-753629C9D090}" type="sibTrans" cxnId="{133E9E1D-D4C8-410B-A39D-FEDD2B7E05A8}">
      <dgm:prSet/>
      <dgm:spPr/>
      <dgm:t>
        <a:bodyPr/>
        <a:lstStyle/>
        <a:p>
          <a:endParaRPr lang="en-GB"/>
        </a:p>
      </dgm:t>
    </dgm:pt>
    <dgm:pt modelId="{78D08B8F-9A92-4CCA-805B-6EB34B3870C8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I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nterest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A49FB103-E88D-4577-84CC-59028E3E10A2}" type="parTrans" cxnId="{DD998406-BF92-4058-85B7-4D7A377F2289}">
      <dgm:prSet/>
      <dgm:spPr/>
      <dgm:t>
        <a:bodyPr/>
        <a:lstStyle/>
        <a:p>
          <a:endParaRPr lang="en-GB"/>
        </a:p>
      </dgm:t>
    </dgm:pt>
    <dgm:pt modelId="{CEA4F465-C612-4B49-8D0F-702D54568454}" type="sibTrans" cxnId="{DD998406-BF92-4058-85B7-4D7A377F2289}">
      <dgm:prSet/>
      <dgm:spPr/>
      <dgm:t>
        <a:bodyPr/>
        <a:lstStyle/>
        <a:p>
          <a:endParaRPr lang="en-GB"/>
        </a:p>
      </dgm:t>
    </dgm:pt>
    <dgm:pt modelId="{DA7452DC-2653-4664-9EF1-B0887E693C1B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D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esire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95FA878F-86FE-4B5E-BBEB-613CB9A95D56}" type="parTrans" cxnId="{EA1EFCD9-C1F7-4AB2-8795-6F76C135346C}">
      <dgm:prSet/>
      <dgm:spPr/>
      <dgm:t>
        <a:bodyPr/>
        <a:lstStyle/>
        <a:p>
          <a:endParaRPr lang="en-GB"/>
        </a:p>
      </dgm:t>
    </dgm:pt>
    <dgm:pt modelId="{61C1C99C-2447-4652-8ADF-B32AA5EC87D6}" type="sibTrans" cxnId="{EA1EFCD9-C1F7-4AB2-8795-6F76C135346C}">
      <dgm:prSet/>
      <dgm:spPr/>
      <dgm:t>
        <a:bodyPr/>
        <a:lstStyle/>
        <a:p>
          <a:endParaRPr lang="en-GB"/>
        </a:p>
      </dgm:t>
    </dgm:pt>
    <dgm:pt modelId="{DA9DB869-141E-4B92-9377-EC2F31F1BECC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ction</a:t>
          </a:r>
          <a:endParaRPr lang="en-GB" sz="16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gm:t>
    </dgm:pt>
    <dgm:pt modelId="{75E90BCD-CCE8-40DD-AD8E-40417F411CBF}" type="parTrans" cxnId="{7A3CD023-89E0-4E40-8A9A-4BEED645118B}">
      <dgm:prSet/>
      <dgm:spPr/>
      <dgm:t>
        <a:bodyPr/>
        <a:lstStyle/>
        <a:p>
          <a:endParaRPr lang="en-GB"/>
        </a:p>
      </dgm:t>
    </dgm:pt>
    <dgm:pt modelId="{6B709DE2-F65A-4E75-B262-C320AA7FC3A0}" type="sibTrans" cxnId="{7A3CD023-89E0-4E40-8A9A-4BEED645118B}">
      <dgm:prSet/>
      <dgm:spPr/>
      <dgm:t>
        <a:bodyPr/>
        <a:lstStyle/>
        <a:p>
          <a:endParaRPr lang="en-GB"/>
        </a:p>
      </dgm:t>
    </dgm:pt>
    <dgm:pt modelId="{AF8F5189-1140-4538-915D-DFACA24A7D4A}" type="pres">
      <dgm:prSet presAssocID="{8197DF06-069B-4DB0-B865-8B6AB2E01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FD53BB-40D3-4850-AF5B-D3273077A23E}" type="pres">
      <dgm:prSet presAssocID="{AE1A5D50-144E-4CCC-9766-021E68FBB4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E20E5-E1AF-46C5-B0DF-DFBF00ABACB5}" type="pres">
      <dgm:prSet presAssocID="{F9D173AA-1832-4523-8969-753629C9D090}" presName="parTxOnlySpace" presStyleCnt="0"/>
      <dgm:spPr/>
    </dgm:pt>
    <dgm:pt modelId="{6B8386C5-AE14-4BA7-BEFA-AA3C43CB713A}" type="pres">
      <dgm:prSet presAssocID="{78D08B8F-9A92-4CCA-805B-6EB34B3870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9BF46C-4F08-4E3E-B2E4-266F87B712D0}" type="pres">
      <dgm:prSet presAssocID="{CEA4F465-C612-4B49-8D0F-702D54568454}" presName="parTxOnlySpace" presStyleCnt="0"/>
      <dgm:spPr/>
    </dgm:pt>
    <dgm:pt modelId="{B500FD58-73A3-48EE-B705-A3024B72DF77}" type="pres">
      <dgm:prSet presAssocID="{DA7452DC-2653-4664-9EF1-B0887E693C1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7C90D-6931-4608-99CC-EC3629A6F66E}" type="pres">
      <dgm:prSet presAssocID="{61C1C99C-2447-4652-8ADF-B32AA5EC87D6}" presName="parTxOnlySpace" presStyleCnt="0"/>
      <dgm:spPr/>
    </dgm:pt>
    <dgm:pt modelId="{B3128C2C-30A9-4D0C-A1CC-3D1EE5F4CD91}" type="pres">
      <dgm:prSet presAssocID="{DA9DB869-141E-4B92-9377-EC2F31F1BEC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6DE9D3-A42F-4425-B498-9FA081DBACF7}" type="presOf" srcId="{8197DF06-069B-4DB0-B865-8B6AB2E01A50}" destId="{AF8F5189-1140-4538-915D-DFACA24A7D4A}" srcOrd="0" destOrd="0" presId="urn:microsoft.com/office/officeart/2005/8/layout/chevron1"/>
    <dgm:cxn modelId="{7A3CD023-89E0-4E40-8A9A-4BEED645118B}" srcId="{8197DF06-069B-4DB0-B865-8B6AB2E01A50}" destId="{DA9DB869-141E-4B92-9377-EC2F31F1BECC}" srcOrd="3" destOrd="0" parTransId="{75E90BCD-CCE8-40DD-AD8E-40417F411CBF}" sibTransId="{6B709DE2-F65A-4E75-B262-C320AA7FC3A0}"/>
    <dgm:cxn modelId="{133E9E1D-D4C8-410B-A39D-FEDD2B7E05A8}" srcId="{8197DF06-069B-4DB0-B865-8B6AB2E01A50}" destId="{AE1A5D50-144E-4CCC-9766-021E68FBB488}" srcOrd="0" destOrd="0" parTransId="{3D4C9E4B-7BF0-41EF-9E13-FEFC497FC7C9}" sibTransId="{F9D173AA-1832-4523-8969-753629C9D090}"/>
    <dgm:cxn modelId="{2DE92A02-EAAB-4CBF-B1E6-D128F65A67B0}" type="presOf" srcId="{DA9DB869-141E-4B92-9377-EC2F31F1BECC}" destId="{B3128C2C-30A9-4D0C-A1CC-3D1EE5F4CD91}" srcOrd="0" destOrd="0" presId="urn:microsoft.com/office/officeart/2005/8/layout/chevron1"/>
    <dgm:cxn modelId="{D69CD39E-B2F8-418B-9E8D-1763E2F5EC56}" type="presOf" srcId="{AE1A5D50-144E-4CCC-9766-021E68FBB488}" destId="{75FD53BB-40D3-4850-AF5B-D3273077A23E}" srcOrd="0" destOrd="0" presId="urn:microsoft.com/office/officeart/2005/8/layout/chevron1"/>
    <dgm:cxn modelId="{98CED80A-4342-49F4-B615-329F509EEF9F}" type="presOf" srcId="{DA7452DC-2653-4664-9EF1-B0887E693C1B}" destId="{B500FD58-73A3-48EE-B705-A3024B72DF77}" srcOrd="0" destOrd="0" presId="urn:microsoft.com/office/officeart/2005/8/layout/chevron1"/>
    <dgm:cxn modelId="{51B53193-DA79-4BFA-A0AC-5F311420115B}" type="presOf" srcId="{78D08B8F-9A92-4CCA-805B-6EB34B3870C8}" destId="{6B8386C5-AE14-4BA7-BEFA-AA3C43CB713A}" srcOrd="0" destOrd="0" presId="urn:microsoft.com/office/officeart/2005/8/layout/chevron1"/>
    <dgm:cxn modelId="{EA1EFCD9-C1F7-4AB2-8795-6F76C135346C}" srcId="{8197DF06-069B-4DB0-B865-8B6AB2E01A50}" destId="{DA7452DC-2653-4664-9EF1-B0887E693C1B}" srcOrd="2" destOrd="0" parTransId="{95FA878F-86FE-4B5E-BBEB-613CB9A95D56}" sibTransId="{61C1C99C-2447-4652-8ADF-B32AA5EC87D6}"/>
    <dgm:cxn modelId="{DD998406-BF92-4058-85B7-4D7A377F2289}" srcId="{8197DF06-069B-4DB0-B865-8B6AB2E01A50}" destId="{78D08B8F-9A92-4CCA-805B-6EB34B3870C8}" srcOrd="1" destOrd="0" parTransId="{A49FB103-E88D-4577-84CC-59028E3E10A2}" sibTransId="{CEA4F465-C612-4B49-8D0F-702D54568454}"/>
    <dgm:cxn modelId="{2617F9F5-8017-4EBD-9FC3-7DB29BE6FD38}" type="presParOf" srcId="{AF8F5189-1140-4538-915D-DFACA24A7D4A}" destId="{75FD53BB-40D3-4850-AF5B-D3273077A23E}" srcOrd="0" destOrd="0" presId="urn:microsoft.com/office/officeart/2005/8/layout/chevron1"/>
    <dgm:cxn modelId="{32270E82-DBF2-419D-984D-046124723C2B}" type="presParOf" srcId="{AF8F5189-1140-4538-915D-DFACA24A7D4A}" destId="{987E20E5-E1AF-46C5-B0DF-DFBF00ABACB5}" srcOrd="1" destOrd="0" presId="urn:microsoft.com/office/officeart/2005/8/layout/chevron1"/>
    <dgm:cxn modelId="{72215A29-6173-4AF4-994F-8DBA5817811A}" type="presParOf" srcId="{AF8F5189-1140-4538-915D-DFACA24A7D4A}" destId="{6B8386C5-AE14-4BA7-BEFA-AA3C43CB713A}" srcOrd="2" destOrd="0" presId="urn:microsoft.com/office/officeart/2005/8/layout/chevron1"/>
    <dgm:cxn modelId="{D4987481-AD41-432E-A5C1-994AB4D9C2F1}" type="presParOf" srcId="{AF8F5189-1140-4538-915D-DFACA24A7D4A}" destId="{A99BF46C-4F08-4E3E-B2E4-266F87B712D0}" srcOrd="3" destOrd="0" presId="urn:microsoft.com/office/officeart/2005/8/layout/chevron1"/>
    <dgm:cxn modelId="{E237EE91-B068-465E-8836-88E69FFC3C72}" type="presParOf" srcId="{AF8F5189-1140-4538-915D-DFACA24A7D4A}" destId="{B500FD58-73A3-48EE-B705-A3024B72DF77}" srcOrd="4" destOrd="0" presId="urn:microsoft.com/office/officeart/2005/8/layout/chevron1"/>
    <dgm:cxn modelId="{A1459B12-4C36-4B80-91FB-BE2715924B40}" type="presParOf" srcId="{AF8F5189-1140-4538-915D-DFACA24A7D4A}" destId="{7567C90D-6931-4608-99CC-EC3629A6F66E}" srcOrd="5" destOrd="0" presId="urn:microsoft.com/office/officeart/2005/8/layout/chevron1"/>
    <dgm:cxn modelId="{001ED0D7-D116-46C8-B1C2-C88850EDBB23}" type="presParOf" srcId="{AF8F5189-1140-4538-915D-DFACA24A7D4A}" destId="{B3128C2C-30A9-4D0C-A1CC-3D1EE5F4CD9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D18B-C62E-447C-ADE2-EBA8EDA1DCE3}">
      <dsp:nvSpPr>
        <dsp:cNvPr id="0" name=""/>
        <dsp:cNvSpPr/>
      </dsp:nvSpPr>
      <dsp:spPr>
        <a:xfrm>
          <a:off x="346295" y="0"/>
          <a:ext cx="7522778" cy="407196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E45A-2BDA-4E76-92E0-51A318F0222E}">
      <dsp:nvSpPr>
        <dsp:cNvPr id="0" name=""/>
        <dsp:cNvSpPr/>
      </dsp:nvSpPr>
      <dsp:spPr>
        <a:xfrm>
          <a:off x="1243505" y="2898687"/>
          <a:ext cx="149848" cy="149848"/>
        </a:xfrm>
        <a:prstGeom prst="ellipse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630F-D8AA-4F75-A1F4-D89DF6F7D8D8}">
      <dsp:nvSpPr>
        <dsp:cNvPr id="0" name=""/>
        <dsp:cNvSpPr/>
      </dsp:nvSpPr>
      <dsp:spPr>
        <a:xfrm>
          <a:off x="1381538" y="3102838"/>
          <a:ext cx="1114089" cy="96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EV basics</a:t>
          </a:r>
          <a:endParaRPr lang="en-GB" sz="2400" kern="1200" dirty="0">
            <a:latin typeface="Verdana" pitchFamily="34" charset="0"/>
          </a:endParaRPr>
        </a:p>
      </dsp:txBody>
      <dsp:txXfrm>
        <a:off x="1381538" y="3102838"/>
        <a:ext cx="1114089" cy="969127"/>
      </dsp:txXfrm>
    </dsp:sp>
    <dsp:sp modelId="{52333C1F-B062-4ABE-ADD0-F31B4F82471F}">
      <dsp:nvSpPr>
        <dsp:cNvPr id="0" name=""/>
        <dsp:cNvSpPr/>
      </dsp:nvSpPr>
      <dsp:spPr>
        <a:xfrm>
          <a:off x="2554818" y="2016936"/>
          <a:ext cx="260605" cy="260605"/>
        </a:xfrm>
        <a:prstGeom prst="ellipse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921-A5F6-4E9F-AC14-5408B472A209}">
      <dsp:nvSpPr>
        <dsp:cNvPr id="0" name=""/>
        <dsp:cNvSpPr/>
      </dsp:nvSpPr>
      <dsp:spPr>
        <a:xfrm>
          <a:off x="2380675" y="2484581"/>
          <a:ext cx="1968565" cy="75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9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Operational questions</a:t>
          </a:r>
          <a:endParaRPr lang="en-GB" sz="2400" kern="1200" dirty="0">
            <a:latin typeface="Verdana" pitchFamily="34" charset="0"/>
          </a:endParaRPr>
        </a:p>
      </dsp:txBody>
      <dsp:txXfrm>
        <a:off x="2380675" y="2484581"/>
        <a:ext cx="1968565" cy="756618"/>
      </dsp:txXfrm>
    </dsp:sp>
    <dsp:sp modelId="{116B8A98-D515-45CA-A468-9278BEAA39EE}">
      <dsp:nvSpPr>
        <dsp:cNvPr id="0" name=""/>
        <dsp:cNvSpPr/>
      </dsp:nvSpPr>
      <dsp:spPr>
        <a:xfrm>
          <a:off x="4418260" y="1242294"/>
          <a:ext cx="345302" cy="345302"/>
        </a:xfrm>
        <a:prstGeom prst="ellipse">
          <a:avLst/>
        </a:prstGeom>
        <a:solidFill>
          <a:schemeClr val="accent2">
            <a:lumMod val="75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1069B-EDD3-4E3C-8E51-E6B9A7C40A88}">
      <dsp:nvSpPr>
        <dsp:cNvPr id="0" name=""/>
        <dsp:cNvSpPr/>
      </dsp:nvSpPr>
      <dsp:spPr>
        <a:xfrm>
          <a:off x="4409978" y="1831560"/>
          <a:ext cx="1388607" cy="72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6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Buying criteria</a:t>
          </a:r>
          <a:endParaRPr lang="en-GB" sz="2400" kern="1200" dirty="0">
            <a:latin typeface="Verdana" pitchFamily="34" charset="0"/>
          </a:endParaRPr>
        </a:p>
      </dsp:txBody>
      <dsp:txXfrm>
        <a:off x="4409978" y="1831560"/>
        <a:ext cx="1388607" cy="722052"/>
      </dsp:txXfrm>
    </dsp:sp>
    <dsp:sp modelId="{33BE690E-1732-4C42-A216-1BD2445523F8}">
      <dsp:nvSpPr>
        <dsp:cNvPr id="0" name=""/>
        <dsp:cNvSpPr/>
      </dsp:nvSpPr>
      <dsp:spPr>
        <a:xfrm>
          <a:off x="6164205" y="828198"/>
          <a:ext cx="462575" cy="462575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9F59-1E28-4CEA-A332-D7801FE67361}">
      <dsp:nvSpPr>
        <dsp:cNvPr id="0" name=""/>
        <dsp:cNvSpPr/>
      </dsp:nvSpPr>
      <dsp:spPr>
        <a:xfrm>
          <a:off x="6005629" y="1607400"/>
          <a:ext cx="1141733" cy="101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Deal or no deal</a:t>
          </a:r>
          <a:endParaRPr lang="en-GB" sz="2400" kern="1200" dirty="0">
            <a:latin typeface="Verdana" pitchFamily="34" charset="0"/>
          </a:endParaRPr>
        </a:p>
      </dsp:txBody>
      <dsp:txXfrm>
        <a:off x="6005629" y="1607400"/>
        <a:ext cx="1141733" cy="10152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D53BB-40D3-4850-AF5B-D3273077A23E}">
      <dsp:nvSpPr>
        <dsp:cNvPr id="0" name=""/>
        <dsp:cNvSpPr/>
      </dsp:nvSpPr>
      <dsp:spPr>
        <a:xfrm>
          <a:off x="3612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b="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ttention</a:t>
          </a:r>
          <a:endParaRPr lang="en-GB" sz="1600" b="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3612" y="0"/>
        <a:ext cx="2102572" cy="706414"/>
      </dsp:txXfrm>
    </dsp:sp>
    <dsp:sp modelId="{6B8386C5-AE14-4BA7-BEFA-AA3C43CB713A}">
      <dsp:nvSpPr>
        <dsp:cNvPr id="0" name=""/>
        <dsp:cNvSpPr/>
      </dsp:nvSpPr>
      <dsp:spPr>
        <a:xfrm>
          <a:off x="1895927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I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nterest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1895927" y="0"/>
        <a:ext cx="2102572" cy="706414"/>
      </dsp:txXfrm>
    </dsp:sp>
    <dsp:sp modelId="{B500FD58-73A3-48EE-B705-A3024B72DF77}">
      <dsp:nvSpPr>
        <dsp:cNvPr id="0" name=""/>
        <dsp:cNvSpPr/>
      </dsp:nvSpPr>
      <dsp:spPr>
        <a:xfrm>
          <a:off x="3788242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D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esire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3788242" y="0"/>
        <a:ext cx="2102572" cy="706414"/>
      </dsp:txXfrm>
    </dsp:sp>
    <dsp:sp modelId="{B3128C2C-30A9-4D0C-A1CC-3D1EE5F4CD91}">
      <dsp:nvSpPr>
        <dsp:cNvPr id="0" name=""/>
        <dsp:cNvSpPr/>
      </dsp:nvSpPr>
      <dsp:spPr>
        <a:xfrm>
          <a:off x="5680557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ction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5680557" y="0"/>
        <a:ext cx="2102572" cy="7064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D18B-C62E-447C-ADE2-EBA8EDA1DCE3}">
      <dsp:nvSpPr>
        <dsp:cNvPr id="0" name=""/>
        <dsp:cNvSpPr/>
      </dsp:nvSpPr>
      <dsp:spPr>
        <a:xfrm>
          <a:off x="-94442" y="0"/>
          <a:ext cx="2903528" cy="1571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E45A-2BDA-4E76-92E0-51A318F0222E}">
      <dsp:nvSpPr>
        <dsp:cNvPr id="0" name=""/>
        <dsp:cNvSpPr/>
      </dsp:nvSpPr>
      <dsp:spPr>
        <a:xfrm>
          <a:off x="370792" y="1000132"/>
          <a:ext cx="57836" cy="57836"/>
        </a:xfrm>
        <a:prstGeom prst="ellipse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630F-D8AA-4F75-A1F4-D89DF6F7D8D8}">
      <dsp:nvSpPr>
        <dsp:cNvPr id="0" name=""/>
        <dsp:cNvSpPr/>
      </dsp:nvSpPr>
      <dsp:spPr>
        <a:xfrm>
          <a:off x="305125" y="1197586"/>
          <a:ext cx="429999" cy="37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305125" y="1197586"/>
        <a:ext cx="429999" cy="374049"/>
      </dsp:txXfrm>
    </dsp:sp>
    <dsp:sp modelId="{52333C1F-B062-4ABE-ADD0-F31B4F82471F}">
      <dsp:nvSpPr>
        <dsp:cNvPr id="0" name=""/>
        <dsp:cNvSpPr/>
      </dsp:nvSpPr>
      <dsp:spPr>
        <a:xfrm>
          <a:off x="928694" y="685234"/>
          <a:ext cx="100584" cy="100584"/>
        </a:xfrm>
        <a:prstGeom prst="ellipse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921-A5F6-4E9F-AC14-5408B472A209}">
      <dsp:nvSpPr>
        <dsp:cNvPr id="0" name=""/>
        <dsp:cNvSpPr/>
      </dsp:nvSpPr>
      <dsp:spPr>
        <a:xfrm flipV="1">
          <a:off x="1000134" y="857258"/>
          <a:ext cx="144706" cy="35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I</a:t>
          </a:r>
          <a:endParaRPr lang="en-GB" sz="2400" kern="1200" dirty="0">
            <a:latin typeface="Verdana" pitchFamily="34" charset="0"/>
          </a:endParaRPr>
        </a:p>
      </dsp:txBody>
      <dsp:txXfrm flipV="1">
        <a:off x="1000134" y="857258"/>
        <a:ext cx="144706" cy="352561"/>
      </dsp:txXfrm>
    </dsp:sp>
    <dsp:sp modelId="{116B8A98-D515-45CA-A468-9278BEAA39EE}">
      <dsp:nvSpPr>
        <dsp:cNvPr id="0" name=""/>
        <dsp:cNvSpPr/>
      </dsp:nvSpPr>
      <dsp:spPr>
        <a:xfrm>
          <a:off x="1477193" y="479482"/>
          <a:ext cx="133274" cy="133274"/>
        </a:xfrm>
        <a:prstGeom prst="ellipse">
          <a:avLst/>
        </a:prstGeom>
        <a:solidFill>
          <a:schemeClr val="accent2">
            <a:lumMod val="75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1069B-EDD3-4E3C-8E51-E6B9A7C40A88}">
      <dsp:nvSpPr>
        <dsp:cNvPr id="0" name=""/>
        <dsp:cNvSpPr/>
      </dsp:nvSpPr>
      <dsp:spPr>
        <a:xfrm>
          <a:off x="1473996" y="706918"/>
          <a:ext cx="535953" cy="27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D</a:t>
          </a:r>
          <a:endParaRPr lang="en-GB" sz="2400" kern="1200" dirty="0">
            <a:latin typeface="Verdana" pitchFamily="34" charset="0"/>
          </a:endParaRPr>
        </a:p>
      </dsp:txBody>
      <dsp:txXfrm>
        <a:off x="1473996" y="706918"/>
        <a:ext cx="535953" cy="278686"/>
      </dsp:txXfrm>
    </dsp:sp>
    <dsp:sp modelId="{33BE690E-1732-4C42-A216-1BD2445523F8}">
      <dsp:nvSpPr>
        <dsp:cNvPr id="0" name=""/>
        <dsp:cNvSpPr/>
      </dsp:nvSpPr>
      <dsp:spPr>
        <a:xfrm>
          <a:off x="2151066" y="319655"/>
          <a:ext cx="178537" cy="178537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9F59-1E28-4CEA-A332-D7801FE67361}">
      <dsp:nvSpPr>
        <dsp:cNvPr id="0" name=""/>
        <dsp:cNvSpPr/>
      </dsp:nvSpPr>
      <dsp:spPr>
        <a:xfrm>
          <a:off x="2089861" y="620400"/>
          <a:ext cx="440668" cy="39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2089861" y="620400"/>
        <a:ext cx="440668" cy="3918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D18B-C62E-447C-ADE2-EBA8EDA1DCE3}">
      <dsp:nvSpPr>
        <dsp:cNvPr id="0" name=""/>
        <dsp:cNvSpPr/>
      </dsp:nvSpPr>
      <dsp:spPr>
        <a:xfrm>
          <a:off x="-94442" y="0"/>
          <a:ext cx="2903528" cy="1571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E45A-2BDA-4E76-92E0-51A318F0222E}">
      <dsp:nvSpPr>
        <dsp:cNvPr id="0" name=""/>
        <dsp:cNvSpPr/>
      </dsp:nvSpPr>
      <dsp:spPr>
        <a:xfrm>
          <a:off x="370792" y="1000132"/>
          <a:ext cx="57836" cy="57836"/>
        </a:xfrm>
        <a:prstGeom prst="ellipse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630F-D8AA-4F75-A1F4-D89DF6F7D8D8}">
      <dsp:nvSpPr>
        <dsp:cNvPr id="0" name=""/>
        <dsp:cNvSpPr/>
      </dsp:nvSpPr>
      <dsp:spPr>
        <a:xfrm>
          <a:off x="305125" y="1197586"/>
          <a:ext cx="429999" cy="37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305125" y="1197586"/>
        <a:ext cx="429999" cy="374049"/>
      </dsp:txXfrm>
    </dsp:sp>
    <dsp:sp modelId="{52333C1F-B062-4ABE-ADD0-F31B4F82471F}">
      <dsp:nvSpPr>
        <dsp:cNvPr id="0" name=""/>
        <dsp:cNvSpPr/>
      </dsp:nvSpPr>
      <dsp:spPr>
        <a:xfrm>
          <a:off x="928694" y="685234"/>
          <a:ext cx="100584" cy="100584"/>
        </a:xfrm>
        <a:prstGeom prst="ellipse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921-A5F6-4E9F-AC14-5408B472A209}">
      <dsp:nvSpPr>
        <dsp:cNvPr id="0" name=""/>
        <dsp:cNvSpPr/>
      </dsp:nvSpPr>
      <dsp:spPr>
        <a:xfrm flipV="1">
          <a:off x="1000134" y="857258"/>
          <a:ext cx="144706" cy="35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I</a:t>
          </a:r>
          <a:endParaRPr lang="en-GB" sz="2400" kern="1200" dirty="0">
            <a:latin typeface="Verdana" pitchFamily="34" charset="0"/>
          </a:endParaRPr>
        </a:p>
      </dsp:txBody>
      <dsp:txXfrm flipV="1">
        <a:off x="1000134" y="857258"/>
        <a:ext cx="144706" cy="352561"/>
      </dsp:txXfrm>
    </dsp:sp>
    <dsp:sp modelId="{116B8A98-D515-45CA-A468-9278BEAA39EE}">
      <dsp:nvSpPr>
        <dsp:cNvPr id="0" name=""/>
        <dsp:cNvSpPr/>
      </dsp:nvSpPr>
      <dsp:spPr>
        <a:xfrm>
          <a:off x="1477193" y="479482"/>
          <a:ext cx="133274" cy="133274"/>
        </a:xfrm>
        <a:prstGeom prst="ellipse">
          <a:avLst/>
        </a:prstGeom>
        <a:solidFill>
          <a:schemeClr val="accent2">
            <a:lumMod val="75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1069B-EDD3-4E3C-8E51-E6B9A7C40A88}">
      <dsp:nvSpPr>
        <dsp:cNvPr id="0" name=""/>
        <dsp:cNvSpPr/>
      </dsp:nvSpPr>
      <dsp:spPr>
        <a:xfrm>
          <a:off x="1473996" y="706918"/>
          <a:ext cx="535953" cy="27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D</a:t>
          </a:r>
          <a:endParaRPr lang="en-GB" sz="2400" kern="1200" dirty="0">
            <a:latin typeface="Verdana" pitchFamily="34" charset="0"/>
          </a:endParaRPr>
        </a:p>
      </dsp:txBody>
      <dsp:txXfrm>
        <a:off x="1473996" y="706918"/>
        <a:ext cx="535953" cy="278686"/>
      </dsp:txXfrm>
    </dsp:sp>
    <dsp:sp modelId="{33BE690E-1732-4C42-A216-1BD2445523F8}">
      <dsp:nvSpPr>
        <dsp:cNvPr id="0" name=""/>
        <dsp:cNvSpPr/>
      </dsp:nvSpPr>
      <dsp:spPr>
        <a:xfrm>
          <a:off x="2151066" y="319655"/>
          <a:ext cx="178537" cy="178537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9F59-1E28-4CEA-A332-D7801FE67361}">
      <dsp:nvSpPr>
        <dsp:cNvPr id="0" name=""/>
        <dsp:cNvSpPr/>
      </dsp:nvSpPr>
      <dsp:spPr>
        <a:xfrm>
          <a:off x="2089861" y="620400"/>
          <a:ext cx="440668" cy="39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2089861" y="620400"/>
        <a:ext cx="440668" cy="3918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D18B-C62E-447C-ADE2-EBA8EDA1DCE3}">
      <dsp:nvSpPr>
        <dsp:cNvPr id="0" name=""/>
        <dsp:cNvSpPr/>
      </dsp:nvSpPr>
      <dsp:spPr>
        <a:xfrm>
          <a:off x="-94442" y="0"/>
          <a:ext cx="2903528" cy="1571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E45A-2BDA-4E76-92E0-51A318F0222E}">
      <dsp:nvSpPr>
        <dsp:cNvPr id="0" name=""/>
        <dsp:cNvSpPr/>
      </dsp:nvSpPr>
      <dsp:spPr>
        <a:xfrm>
          <a:off x="370792" y="1000132"/>
          <a:ext cx="57836" cy="57836"/>
        </a:xfrm>
        <a:prstGeom prst="ellipse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630F-D8AA-4F75-A1F4-D89DF6F7D8D8}">
      <dsp:nvSpPr>
        <dsp:cNvPr id="0" name=""/>
        <dsp:cNvSpPr/>
      </dsp:nvSpPr>
      <dsp:spPr>
        <a:xfrm>
          <a:off x="305125" y="1197586"/>
          <a:ext cx="429999" cy="37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305125" y="1197586"/>
        <a:ext cx="429999" cy="374049"/>
      </dsp:txXfrm>
    </dsp:sp>
    <dsp:sp modelId="{52333C1F-B062-4ABE-ADD0-F31B4F82471F}">
      <dsp:nvSpPr>
        <dsp:cNvPr id="0" name=""/>
        <dsp:cNvSpPr/>
      </dsp:nvSpPr>
      <dsp:spPr>
        <a:xfrm>
          <a:off x="928694" y="685234"/>
          <a:ext cx="100584" cy="100584"/>
        </a:xfrm>
        <a:prstGeom prst="ellipse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921-A5F6-4E9F-AC14-5408B472A209}">
      <dsp:nvSpPr>
        <dsp:cNvPr id="0" name=""/>
        <dsp:cNvSpPr/>
      </dsp:nvSpPr>
      <dsp:spPr>
        <a:xfrm flipV="1">
          <a:off x="1000134" y="857258"/>
          <a:ext cx="144706" cy="35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I</a:t>
          </a:r>
          <a:endParaRPr lang="en-GB" sz="2400" kern="1200" dirty="0">
            <a:latin typeface="Verdana" pitchFamily="34" charset="0"/>
          </a:endParaRPr>
        </a:p>
      </dsp:txBody>
      <dsp:txXfrm flipV="1">
        <a:off x="1000134" y="857258"/>
        <a:ext cx="144706" cy="352561"/>
      </dsp:txXfrm>
    </dsp:sp>
    <dsp:sp modelId="{116B8A98-D515-45CA-A468-9278BEAA39EE}">
      <dsp:nvSpPr>
        <dsp:cNvPr id="0" name=""/>
        <dsp:cNvSpPr/>
      </dsp:nvSpPr>
      <dsp:spPr>
        <a:xfrm>
          <a:off x="1477193" y="479482"/>
          <a:ext cx="133274" cy="133274"/>
        </a:xfrm>
        <a:prstGeom prst="ellipse">
          <a:avLst/>
        </a:prstGeom>
        <a:solidFill>
          <a:schemeClr val="accent2">
            <a:lumMod val="75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1069B-EDD3-4E3C-8E51-E6B9A7C40A88}">
      <dsp:nvSpPr>
        <dsp:cNvPr id="0" name=""/>
        <dsp:cNvSpPr/>
      </dsp:nvSpPr>
      <dsp:spPr>
        <a:xfrm>
          <a:off x="1473996" y="706918"/>
          <a:ext cx="535953" cy="27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D</a:t>
          </a:r>
          <a:endParaRPr lang="en-GB" sz="2400" kern="1200" dirty="0">
            <a:latin typeface="Verdana" pitchFamily="34" charset="0"/>
          </a:endParaRPr>
        </a:p>
      </dsp:txBody>
      <dsp:txXfrm>
        <a:off x="1473996" y="706918"/>
        <a:ext cx="535953" cy="278686"/>
      </dsp:txXfrm>
    </dsp:sp>
    <dsp:sp modelId="{33BE690E-1732-4C42-A216-1BD2445523F8}">
      <dsp:nvSpPr>
        <dsp:cNvPr id="0" name=""/>
        <dsp:cNvSpPr/>
      </dsp:nvSpPr>
      <dsp:spPr>
        <a:xfrm>
          <a:off x="2151066" y="319655"/>
          <a:ext cx="178537" cy="178537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9F59-1E28-4CEA-A332-D7801FE67361}">
      <dsp:nvSpPr>
        <dsp:cNvPr id="0" name=""/>
        <dsp:cNvSpPr/>
      </dsp:nvSpPr>
      <dsp:spPr>
        <a:xfrm>
          <a:off x="2089861" y="620400"/>
          <a:ext cx="440668" cy="39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2089861" y="620400"/>
        <a:ext cx="440668" cy="3918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D18B-C62E-447C-ADE2-EBA8EDA1DCE3}">
      <dsp:nvSpPr>
        <dsp:cNvPr id="0" name=""/>
        <dsp:cNvSpPr/>
      </dsp:nvSpPr>
      <dsp:spPr>
        <a:xfrm>
          <a:off x="-94442" y="0"/>
          <a:ext cx="2903528" cy="1571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E45A-2BDA-4E76-92E0-51A318F0222E}">
      <dsp:nvSpPr>
        <dsp:cNvPr id="0" name=""/>
        <dsp:cNvSpPr/>
      </dsp:nvSpPr>
      <dsp:spPr>
        <a:xfrm>
          <a:off x="370792" y="1000132"/>
          <a:ext cx="57836" cy="57836"/>
        </a:xfrm>
        <a:prstGeom prst="ellipse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8630F-D8AA-4F75-A1F4-D89DF6F7D8D8}">
      <dsp:nvSpPr>
        <dsp:cNvPr id="0" name=""/>
        <dsp:cNvSpPr/>
      </dsp:nvSpPr>
      <dsp:spPr>
        <a:xfrm>
          <a:off x="305125" y="1197586"/>
          <a:ext cx="429999" cy="37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305125" y="1197586"/>
        <a:ext cx="429999" cy="374049"/>
      </dsp:txXfrm>
    </dsp:sp>
    <dsp:sp modelId="{52333C1F-B062-4ABE-ADD0-F31B4F82471F}">
      <dsp:nvSpPr>
        <dsp:cNvPr id="0" name=""/>
        <dsp:cNvSpPr/>
      </dsp:nvSpPr>
      <dsp:spPr>
        <a:xfrm>
          <a:off x="928694" y="685234"/>
          <a:ext cx="100584" cy="100584"/>
        </a:xfrm>
        <a:prstGeom prst="ellipse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921-A5F6-4E9F-AC14-5408B472A209}">
      <dsp:nvSpPr>
        <dsp:cNvPr id="0" name=""/>
        <dsp:cNvSpPr/>
      </dsp:nvSpPr>
      <dsp:spPr>
        <a:xfrm flipV="1">
          <a:off x="1000134" y="857258"/>
          <a:ext cx="144706" cy="35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I</a:t>
          </a:r>
          <a:endParaRPr lang="en-GB" sz="2400" kern="1200" dirty="0">
            <a:latin typeface="Verdana" pitchFamily="34" charset="0"/>
          </a:endParaRPr>
        </a:p>
      </dsp:txBody>
      <dsp:txXfrm flipV="1">
        <a:off x="1000134" y="857258"/>
        <a:ext cx="144706" cy="352561"/>
      </dsp:txXfrm>
    </dsp:sp>
    <dsp:sp modelId="{116B8A98-D515-45CA-A468-9278BEAA39EE}">
      <dsp:nvSpPr>
        <dsp:cNvPr id="0" name=""/>
        <dsp:cNvSpPr/>
      </dsp:nvSpPr>
      <dsp:spPr>
        <a:xfrm>
          <a:off x="1477193" y="479482"/>
          <a:ext cx="133274" cy="133274"/>
        </a:xfrm>
        <a:prstGeom prst="ellipse">
          <a:avLst/>
        </a:prstGeom>
        <a:solidFill>
          <a:schemeClr val="accent2">
            <a:lumMod val="75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1069B-EDD3-4E3C-8E51-E6B9A7C40A88}">
      <dsp:nvSpPr>
        <dsp:cNvPr id="0" name=""/>
        <dsp:cNvSpPr/>
      </dsp:nvSpPr>
      <dsp:spPr>
        <a:xfrm>
          <a:off x="1473996" y="706918"/>
          <a:ext cx="535953" cy="27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D</a:t>
          </a:r>
          <a:endParaRPr lang="en-GB" sz="2400" kern="1200" dirty="0">
            <a:latin typeface="Verdana" pitchFamily="34" charset="0"/>
          </a:endParaRPr>
        </a:p>
      </dsp:txBody>
      <dsp:txXfrm>
        <a:off x="1473996" y="706918"/>
        <a:ext cx="535953" cy="278686"/>
      </dsp:txXfrm>
    </dsp:sp>
    <dsp:sp modelId="{33BE690E-1732-4C42-A216-1BD2445523F8}">
      <dsp:nvSpPr>
        <dsp:cNvPr id="0" name=""/>
        <dsp:cNvSpPr/>
      </dsp:nvSpPr>
      <dsp:spPr>
        <a:xfrm>
          <a:off x="2151066" y="319655"/>
          <a:ext cx="178537" cy="178537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9F59-1E28-4CEA-A332-D7801FE67361}">
      <dsp:nvSpPr>
        <dsp:cNvPr id="0" name=""/>
        <dsp:cNvSpPr/>
      </dsp:nvSpPr>
      <dsp:spPr>
        <a:xfrm>
          <a:off x="2089861" y="620400"/>
          <a:ext cx="440668" cy="39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0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Verdana" pitchFamily="34" charset="0"/>
            </a:rPr>
            <a:t>A</a:t>
          </a:r>
          <a:endParaRPr lang="en-GB" sz="2400" kern="1200" dirty="0">
            <a:latin typeface="Verdana" pitchFamily="34" charset="0"/>
          </a:endParaRPr>
        </a:p>
      </dsp:txBody>
      <dsp:txXfrm>
        <a:off x="2089861" y="620400"/>
        <a:ext cx="440668" cy="3918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8BED8-4251-41F9-938E-DF0485E1C8D6}">
      <dsp:nvSpPr>
        <dsp:cNvPr id="0" name=""/>
        <dsp:cNvSpPr/>
      </dsp:nvSpPr>
      <dsp:spPr>
        <a:xfrm>
          <a:off x="1506" y="4"/>
          <a:ext cx="3213454" cy="192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solidFill>
                <a:schemeClr val="accent2"/>
              </a:solidFill>
              <a:latin typeface="Verdana" pitchFamily="34" charset="0"/>
            </a:rPr>
            <a:t>Features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/>
              </a:solidFill>
              <a:latin typeface="Verdana" pitchFamily="34" charset="0"/>
            </a:rPr>
            <a:t>(Explain)</a:t>
          </a:r>
          <a:endParaRPr lang="en-GB" sz="1800" kern="1200" dirty="0">
            <a:solidFill>
              <a:schemeClr val="accent2"/>
            </a:solidFill>
            <a:latin typeface="Verdana" pitchFamily="34" charset="0"/>
          </a:endParaRPr>
        </a:p>
      </dsp:txBody>
      <dsp:txXfrm>
        <a:off x="1506" y="4"/>
        <a:ext cx="3213454" cy="1928072"/>
      </dsp:txXfrm>
    </dsp:sp>
    <dsp:sp modelId="{76F6BA46-9FBC-4CB4-9DD8-0F228E590B3E}">
      <dsp:nvSpPr>
        <dsp:cNvPr id="0" name=""/>
        <dsp:cNvSpPr/>
      </dsp:nvSpPr>
      <dsp:spPr>
        <a:xfrm>
          <a:off x="3536306" y="565572"/>
          <a:ext cx="681252" cy="796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3536306" y="565572"/>
        <a:ext cx="681252" cy="796936"/>
      </dsp:txXfrm>
    </dsp:sp>
    <dsp:sp modelId="{439CB24A-5658-4BAA-A2E6-55140D54DB92}">
      <dsp:nvSpPr>
        <dsp:cNvPr id="0" name=""/>
        <dsp:cNvSpPr/>
      </dsp:nvSpPr>
      <dsp:spPr>
        <a:xfrm>
          <a:off x="4500342" y="4"/>
          <a:ext cx="3213454" cy="192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solidFill>
                <a:schemeClr val="accent2"/>
              </a:solidFill>
              <a:latin typeface="Verdana" pitchFamily="34" charset="0"/>
            </a:rPr>
            <a:t>Benefits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accent2"/>
              </a:solidFill>
              <a:latin typeface="Verdana" pitchFamily="34" charset="0"/>
            </a:rPr>
            <a:t>(Win hearts and minds)</a:t>
          </a:r>
          <a:endParaRPr lang="en-GB" sz="1800" kern="1200" dirty="0">
            <a:solidFill>
              <a:schemeClr val="accent2"/>
            </a:solidFill>
            <a:latin typeface="Verdana" pitchFamily="34" charset="0"/>
          </a:endParaRPr>
        </a:p>
      </dsp:txBody>
      <dsp:txXfrm>
        <a:off x="4500342" y="4"/>
        <a:ext cx="3213454" cy="19280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D53BB-40D3-4850-AF5B-D3273077A23E}">
      <dsp:nvSpPr>
        <dsp:cNvPr id="0" name=""/>
        <dsp:cNvSpPr/>
      </dsp:nvSpPr>
      <dsp:spPr>
        <a:xfrm>
          <a:off x="3612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b="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ttention</a:t>
          </a:r>
          <a:endParaRPr lang="en-GB" sz="1600" b="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3612" y="0"/>
        <a:ext cx="2102572" cy="706414"/>
      </dsp:txXfrm>
    </dsp:sp>
    <dsp:sp modelId="{6B8386C5-AE14-4BA7-BEFA-AA3C43CB713A}">
      <dsp:nvSpPr>
        <dsp:cNvPr id="0" name=""/>
        <dsp:cNvSpPr/>
      </dsp:nvSpPr>
      <dsp:spPr>
        <a:xfrm>
          <a:off x="1895927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I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nterest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1895927" y="0"/>
        <a:ext cx="2102572" cy="706414"/>
      </dsp:txXfrm>
    </dsp:sp>
    <dsp:sp modelId="{B500FD58-73A3-48EE-B705-A3024B72DF77}">
      <dsp:nvSpPr>
        <dsp:cNvPr id="0" name=""/>
        <dsp:cNvSpPr/>
      </dsp:nvSpPr>
      <dsp:spPr>
        <a:xfrm>
          <a:off x="3788242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D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esire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3788242" y="0"/>
        <a:ext cx="2102572" cy="706414"/>
      </dsp:txXfrm>
    </dsp:sp>
    <dsp:sp modelId="{B3128C2C-30A9-4D0C-A1CC-3D1EE5F4CD91}">
      <dsp:nvSpPr>
        <dsp:cNvPr id="0" name=""/>
        <dsp:cNvSpPr/>
      </dsp:nvSpPr>
      <dsp:spPr>
        <a:xfrm>
          <a:off x="5680557" y="0"/>
          <a:ext cx="2102572" cy="706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A</a:t>
          </a:r>
          <a:r>
            <a:rPr lang="en-GB" sz="1600" kern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rPr>
            <a:t>ction</a:t>
          </a:r>
          <a:endParaRPr lang="en-GB" sz="1600" kern="1200" dirty="0">
            <a:solidFill>
              <a:schemeClr val="accent2">
                <a:lumMod val="75000"/>
              </a:schemeClr>
            </a:solidFill>
            <a:latin typeface="Verdana" pitchFamily="34" charset="0"/>
          </a:endParaRPr>
        </a:p>
      </dsp:txBody>
      <dsp:txXfrm>
        <a:off x="5680557" y="0"/>
        <a:ext cx="2102572" cy="70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B67AD-C21F-4FF7-B5DF-2E2D6632894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8B0F4B-0C20-4BE9-9536-CEDA730A956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FFC3-CCE7-4933-BC6A-93BED4CC08DD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10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11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12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Verdana" pitchFamily="34" charset="0"/>
              </a:rPr>
              <a:t>Suitable operations: buyer behaviour changes...</a:t>
            </a:r>
          </a:p>
          <a:p>
            <a:endParaRPr lang="en-GB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Early adopters: Car sharing schemes? Public sector fleets? (no vehicle choice)</a:t>
            </a:r>
          </a:p>
          <a:p>
            <a:pPr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Early majority:</a:t>
            </a:r>
            <a:r>
              <a:rPr lang="en-GB" baseline="0" dirty="0" smtClean="0">
                <a:latin typeface="Verdana" pitchFamily="34" charset="0"/>
              </a:rPr>
              <a:t> </a:t>
            </a:r>
            <a:r>
              <a:rPr lang="en-GB" dirty="0" smtClean="0">
                <a:latin typeface="Verdana" pitchFamily="34" charset="0"/>
              </a:rPr>
              <a:t>Private hire vehicles? Company car fleets? (some choice of vehicles)</a:t>
            </a:r>
          </a:p>
          <a:p>
            <a:pPr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Late majority: Joe Public (infinite</a:t>
            </a:r>
            <a:r>
              <a:rPr lang="en-GB" baseline="0" dirty="0" smtClean="0">
                <a:latin typeface="Verdana" pitchFamily="34" charset="0"/>
              </a:rPr>
              <a:t> choice of vehicles)</a:t>
            </a:r>
            <a:endParaRPr lang="en-GB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Laggards: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14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15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EV Basics:</a:t>
            </a:r>
          </a:p>
          <a:p>
            <a:pPr>
              <a:buFontTx/>
              <a:buChar char="-"/>
            </a:pPr>
            <a:r>
              <a:rPr lang="en-GB" dirty="0" smtClean="0"/>
              <a:t> What</a:t>
            </a:r>
            <a:r>
              <a:rPr lang="en-GB" baseline="0" dirty="0" smtClean="0"/>
              <a:t> is an EV?</a:t>
            </a:r>
          </a:p>
          <a:p>
            <a:pPr>
              <a:buFontTx/>
              <a:buChar char="-"/>
            </a:pPr>
            <a:r>
              <a:rPr lang="en-GB" baseline="0" dirty="0" smtClean="0"/>
              <a:t> Are there any on the market?</a:t>
            </a:r>
          </a:p>
          <a:p>
            <a:pPr>
              <a:buFontTx/>
              <a:buChar char="-"/>
            </a:pPr>
            <a:r>
              <a:rPr lang="en-GB" baseline="0" dirty="0" smtClean="0"/>
              <a:t> Do they do what I want them to do?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None/>
            </a:pPr>
            <a:r>
              <a:rPr lang="en-GB" b="1" dirty="0" smtClean="0"/>
              <a:t>Operational</a:t>
            </a:r>
            <a:r>
              <a:rPr lang="en-GB" b="1" baseline="0" dirty="0" smtClean="0"/>
              <a:t> questions:</a:t>
            </a:r>
          </a:p>
          <a:p>
            <a:pPr>
              <a:buFontTx/>
              <a:buChar char="-"/>
            </a:pPr>
            <a:r>
              <a:rPr lang="en-GB" b="0" baseline="0" dirty="0" smtClean="0"/>
              <a:t> Range, speed, capacity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Where/ how do I charge it?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What does it feel like to drive?</a:t>
            </a:r>
          </a:p>
          <a:p>
            <a:pPr>
              <a:buFontTx/>
              <a:buChar char="-"/>
            </a:pPr>
            <a:endParaRPr lang="en-GB" b="0" baseline="0" dirty="0" smtClean="0"/>
          </a:p>
          <a:p>
            <a:pPr>
              <a:buFontTx/>
              <a:buNone/>
            </a:pPr>
            <a:r>
              <a:rPr lang="en-GB" b="1" baseline="0" dirty="0" smtClean="0"/>
              <a:t>Buying criteria: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smtClean="0"/>
              <a:t> Price </a:t>
            </a:r>
            <a:r>
              <a:rPr lang="en-GB" b="0" baseline="0" dirty="0" smtClean="0">
                <a:sym typeface="Wingdings" pitchFamily="2" charset="2"/>
              </a:rPr>
              <a:t> </a:t>
            </a:r>
            <a:r>
              <a:rPr lang="en-GB" b="0" baseline="0" dirty="0" smtClean="0"/>
              <a:t>Additional benefits (free parking? Congestion charge?)</a:t>
            </a:r>
            <a:endParaRPr lang="en-GB" b="0" dirty="0" smtClean="0"/>
          </a:p>
          <a:p>
            <a:pPr>
              <a:buFontTx/>
              <a:buChar char="-"/>
            </a:pPr>
            <a:r>
              <a:rPr lang="en-GB" b="0" baseline="0" dirty="0" smtClean="0"/>
              <a:t> Image: Is there any value added? Commercial/ personal value? (</a:t>
            </a:r>
            <a:r>
              <a:rPr lang="en-GB" b="0" baseline="0" dirty="0" err="1" smtClean="0"/>
              <a:t>eg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Pruis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vs</a:t>
            </a:r>
            <a:r>
              <a:rPr lang="en-GB" b="0" baseline="0" dirty="0" smtClean="0"/>
              <a:t> Honda)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Warranty/ Safety/ running cost/ servicing/ charger installation/ RVs</a:t>
            </a:r>
          </a:p>
          <a:p>
            <a:pPr>
              <a:buFontTx/>
              <a:buChar char="-"/>
            </a:pPr>
            <a:r>
              <a:rPr lang="en-GB" b="0" baseline="0" dirty="0" smtClean="0"/>
              <a:t> Creature comforts (</a:t>
            </a:r>
            <a:r>
              <a:rPr lang="en-GB" b="0" baseline="0" dirty="0" err="1" smtClean="0"/>
              <a:t>iPhone</a:t>
            </a:r>
            <a:r>
              <a:rPr lang="en-GB" b="0" baseline="0" dirty="0" smtClean="0"/>
              <a:t> doc/ gadgets...)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Battery recycling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16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EV Basics:</a:t>
            </a:r>
          </a:p>
          <a:p>
            <a:pPr>
              <a:buFontTx/>
              <a:buChar char="-"/>
            </a:pPr>
            <a:r>
              <a:rPr lang="en-GB" dirty="0" smtClean="0"/>
              <a:t> What</a:t>
            </a:r>
            <a:r>
              <a:rPr lang="en-GB" baseline="0" dirty="0" smtClean="0"/>
              <a:t> is an EV?</a:t>
            </a:r>
          </a:p>
          <a:p>
            <a:pPr>
              <a:buFontTx/>
              <a:buChar char="-"/>
            </a:pPr>
            <a:r>
              <a:rPr lang="en-GB" baseline="0" dirty="0" smtClean="0"/>
              <a:t> Are there any on the market?</a:t>
            </a:r>
          </a:p>
          <a:p>
            <a:pPr>
              <a:buFontTx/>
              <a:buChar char="-"/>
            </a:pPr>
            <a:r>
              <a:rPr lang="en-GB" baseline="0" dirty="0" smtClean="0"/>
              <a:t> Do they do what I want them to do?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None/>
            </a:pPr>
            <a:r>
              <a:rPr lang="en-GB" b="1" dirty="0" smtClean="0"/>
              <a:t>Operational</a:t>
            </a:r>
            <a:r>
              <a:rPr lang="en-GB" b="1" baseline="0" dirty="0" smtClean="0"/>
              <a:t> questions:</a:t>
            </a:r>
          </a:p>
          <a:p>
            <a:pPr>
              <a:buFontTx/>
              <a:buChar char="-"/>
            </a:pPr>
            <a:r>
              <a:rPr lang="en-GB" b="0" baseline="0" dirty="0" smtClean="0"/>
              <a:t> Range, speed, capacity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Where/ how do I charge it?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What does it feel like to drive?</a:t>
            </a:r>
          </a:p>
          <a:p>
            <a:pPr>
              <a:buFontTx/>
              <a:buChar char="-"/>
            </a:pPr>
            <a:endParaRPr lang="en-GB" b="0" baseline="0" dirty="0" smtClean="0"/>
          </a:p>
          <a:p>
            <a:pPr>
              <a:buFontTx/>
              <a:buNone/>
            </a:pPr>
            <a:r>
              <a:rPr lang="en-GB" b="1" baseline="0" dirty="0" smtClean="0"/>
              <a:t>Buying criteria: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smtClean="0"/>
              <a:t> Price </a:t>
            </a:r>
            <a:r>
              <a:rPr lang="en-GB" b="0" baseline="0" dirty="0" smtClean="0">
                <a:sym typeface="Wingdings" pitchFamily="2" charset="2"/>
              </a:rPr>
              <a:t> </a:t>
            </a:r>
            <a:r>
              <a:rPr lang="en-GB" b="0" baseline="0" dirty="0" smtClean="0"/>
              <a:t>Additional benefits (free parking? Congestion charge?)</a:t>
            </a:r>
            <a:endParaRPr lang="en-GB" b="0" dirty="0" smtClean="0"/>
          </a:p>
          <a:p>
            <a:pPr>
              <a:buFontTx/>
              <a:buChar char="-"/>
            </a:pPr>
            <a:r>
              <a:rPr lang="en-GB" b="0" baseline="0" dirty="0" smtClean="0"/>
              <a:t> Image: Is there any value added? Commercial/ personal value? (</a:t>
            </a:r>
            <a:r>
              <a:rPr lang="en-GB" b="0" baseline="0" dirty="0" err="1" smtClean="0"/>
              <a:t>eg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Pruis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vs</a:t>
            </a:r>
            <a:r>
              <a:rPr lang="en-GB" b="0" baseline="0" dirty="0" smtClean="0"/>
              <a:t> Honda)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Warranty/ Safety/ running cost/ servicing/ charger installation/ RVs</a:t>
            </a:r>
          </a:p>
          <a:p>
            <a:pPr>
              <a:buFontTx/>
              <a:buChar char="-"/>
            </a:pPr>
            <a:r>
              <a:rPr lang="en-GB" b="0" baseline="0" dirty="0" smtClean="0"/>
              <a:t> Creature comforts (</a:t>
            </a:r>
            <a:r>
              <a:rPr lang="en-GB" b="0" baseline="0" dirty="0" err="1" smtClean="0"/>
              <a:t>iPhone</a:t>
            </a:r>
            <a:r>
              <a:rPr lang="en-GB" b="0" baseline="0" dirty="0" smtClean="0"/>
              <a:t> doc/ gadgets...)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Battery recycling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17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b="0" dirty="0" smtClean="0">
                <a:latin typeface="Verdana" pitchFamily="34" charset="0"/>
              </a:rPr>
              <a:t>Tipping points only work if a sequence of events comes together</a:t>
            </a:r>
          </a:p>
          <a:p>
            <a:pPr>
              <a:buFont typeface="Arial" pitchFamily="34" charset="0"/>
              <a:buChar char="•"/>
            </a:pPr>
            <a:r>
              <a:rPr lang="en-GB" sz="1100" b="0" dirty="0" smtClean="0">
                <a:latin typeface="Verdana" pitchFamily="34" charset="0"/>
              </a:rPr>
              <a:t>Call for all stakeholders to work together to achieve</a:t>
            </a:r>
            <a:r>
              <a:rPr lang="en-GB" sz="1100" b="0" baseline="0" dirty="0" smtClean="0">
                <a:latin typeface="Verdana" pitchFamily="34" charset="0"/>
              </a:rPr>
              <a:t> the common goal</a:t>
            </a:r>
          </a:p>
          <a:p>
            <a:pPr>
              <a:buFont typeface="Arial" pitchFamily="34" charset="0"/>
              <a:buChar char="•"/>
            </a:pPr>
            <a:r>
              <a:rPr lang="en-GB" sz="1100" b="0" baseline="0" dirty="0" smtClean="0">
                <a:latin typeface="Verdana" pitchFamily="34" charset="0"/>
              </a:rPr>
              <a:t>Without it neither government nor industry will achieve their aims</a:t>
            </a:r>
            <a:endParaRPr lang="en-GB" sz="1100" b="0" dirty="0" smtClean="0">
              <a:latin typeface="Verdana" pitchFamily="34" charset="0"/>
            </a:endParaRPr>
          </a:p>
          <a:p>
            <a:endParaRPr lang="en-GB" b="0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18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FFC3-CCE7-4933-BC6A-93BED4CC08DD}" type="slidenum">
              <a:rPr lang="en-GB"/>
              <a:pPr/>
              <a:t>19</a:t>
            </a:fld>
            <a:endParaRPr lang="en-GB"/>
          </a:p>
        </p:txBody>
      </p:sp>
      <p:sp>
        <p:nvSpPr>
          <p:cNvPr id="7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2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3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4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EV Basics:</a:t>
            </a:r>
          </a:p>
          <a:p>
            <a:pPr>
              <a:buFontTx/>
              <a:buChar char="-"/>
            </a:pPr>
            <a:r>
              <a:rPr lang="en-GB" dirty="0" smtClean="0"/>
              <a:t> What</a:t>
            </a:r>
            <a:r>
              <a:rPr lang="en-GB" baseline="0" dirty="0" smtClean="0"/>
              <a:t> is an EV?</a:t>
            </a:r>
          </a:p>
          <a:p>
            <a:pPr>
              <a:buFontTx/>
              <a:buChar char="-"/>
            </a:pPr>
            <a:r>
              <a:rPr lang="en-GB" baseline="0" dirty="0" smtClean="0"/>
              <a:t> Are there any on the market?</a:t>
            </a:r>
          </a:p>
          <a:p>
            <a:pPr>
              <a:buFontTx/>
              <a:buChar char="-"/>
            </a:pPr>
            <a:r>
              <a:rPr lang="en-GB" baseline="0" dirty="0" smtClean="0"/>
              <a:t> Do they do what I want them to do?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None/>
            </a:pPr>
            <a:r>
              <a:rPr lang="en-GB" b="1" dirty="0" smtClean="0"/>
              <a:t>Operational</a:t>
            </a:r>
            <a:r>
              <a:rPr lang="en-GB" b="1" baseline="0" dirty="0" smtClean="0"/>
              <a:t> questions:</a:t>
            </a:r>
          </a:p>
          <a:p>
            <a:pPr>
              <a:buFontTx/>
              <a:buChar char="-"/>
            </a:pPr>
            <a:r>
              <a:rPr lang="en-GB" b="0" baseline="0" dirty="0" smtClean="0"/>
              <a:t> Range, speed, capacity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Where/ how do I charge it?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What does it feel like to drive?</a:t>
            </a:r>
          </a:p>
          <a:p>
            <a:pPr>
              <a:buFontTx/>
              <a:buChar char="-"/>
            </a:pPr>
            <a:endParaRPr lang="en-GB" b="0" baseline="0" dirty="0" smtClean="0"/>
          </a:p>
          <a:p>
            <a:pPr>
              <a:buFontTx/>
              <a:buNone/>
            </a:pPr>
            <a:r>
              <a:rPr lang="en-GB" b="1" baseline="0" dirty="0" smtClean="0"/>
              <a:t>Buying criteria: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dirty="0" smtClean="0"/>
              <a:t> Price </a:t>
            </a:r>
            <a:r>
              <a:rPr lang="en-GB" b="0" baseline="0" dirty="0" smtClean="0">
                <a:sym typeface="Wingdings" pitchFamily="2" charset="2"/>
              </a:rPr>
              <a:t> </a:t>
            </a:r>
            <a:r>
              <a:rPr lang="en-GB" b="0" baseline="0" dirty="0" smtClean="0"/>
              <a:t>Additional benefits (free parking? Congestion charge?)</a:t>
            </a:r>
            <a:endParaRPr lang="en-GB" b="0" dirty="0" smtClean="0"/>
          </a:p>
          <a:p>
            <a:pPr>
              <a:buFontTx/>
              <a:buChar char="-"/>
            </a:pPr>
            <a:r>
              <a:rPr lang="en-GB" b="0" baseline="0" dirty="0" smtClean="0"/>
              <a:t> Image: Is there any value added? Commercial/ personal value? (</a:t>
            </a:r>
            <a:r>
              <a:rPr lang="en-GB" b="0" baseline="0" dirty="0" err="1" smtClean="0"/>
              <a:t>eg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Pruis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vs</a:t>
            </a:r>
            <a:r>
              <a:rPr lang="en-GB" b="0" baseline="0" dirty="0" smtClean="0"/>
              <a:t> Honda)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Warranty/ Safety/ running cost/ servicing/ charger installation/ RVs</a:t>
            </a:r>
          </a:p>
          <a:p>
            <a:pPr>
              <a:buFontTx/>
              <a:buChar char="-"/>
            </a:pPr>
            <a:r>
              <a:rPr lang="en-GB" b="0" baseline="0" dirty="0" smtClean="0"/>
              <a:t> Creature comforts (</a:t>
            </a:r>
            <a:r>
              <a:rPr lang="en-GB" b="0" baseline="0" dirty="0" err="1" smtClean="0"/>
              <a:t>iPhone</a:t>
            </a:r>
            <a:r>
              <a:rPr lang="en-GB" b="0" baseline="0" dirty="0" smtClean="0"/>
              <a:t> doc/ gadgets...)</a:t>
            </a:r>
          </a:p>
          <a:p>
            <a:pPr>
              <a:buFontTx/>
              <a:buChar char="-"/>
            </a:pPr>
            <a:r>
              <a:rPr lang="en-GB" b="0" baseline="0" dirty="0" smtClean="0"/>
              <a:t> Battery recycling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Range: </a:t>
            </a:r>
            <a:r>
              <a:rPr lang="en-US" dirty="0" err="1" smtClean="0">
                <a:latin typeface="Arial" pitchFamily="34" charset="0"/>
              </a:rPr>
              <a:t>Milkfloat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vs</a:t>
            </a:r>
            <a:r>
              <a:rPr lang="en-US" baseline="0" dirty="0" smtClean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</a:rPr>
              <a:t> Price:</a:t>
            </a:r>
            <a:r>
              <a:rPr lang="en-US" baseline="0" dirty="0" smtClean="0">
                <a:latin typeface="Arial" pitchFamily="34" charset="0"/>
              </a:rPr>
              <a:t> © charge? Parking? Free road tax?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Image: </a:t>
            </a:r>
            <a:r>
              <a:rPr lang="en-US" baseline="0" dirty="0" err="1" smtClean="0">
                <a:latin typeface="Arial" pitchFamily="34" charset="0"/>
              </a:rPr>
              <a:t>Prius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vs</a:t>
            </a:r>
            <a:r>
              <a:rPr lang="en-US" baseline="0" dirty="0" smtClean="0">
                <a:latin typeface="Arial" pitchFamily="34" charset="0"/>
              </a:rPr>
              <a:t> Honda – some will pay for perceived value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BILLBOARD value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Chargers: Where? When? Operational implications? How much? Can I retro-fit? Why now if better products are coming onto the market?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Grid: Household 1-phase, not 3-phase. Worse in the US. But: 31m vehicles, 50% </a:t>
            </a:r>
            <a:r>
              <a:rPr lang="en-US" baseline="0" dirty="0" err="1" smtClean="0">
                <a:latin typeface="Arial" pitchFamily="34" charset="0"/>
              </a:rPr>
              <a:t>Evs</a:t>
            </a:r>
            <a:r>
              <a:rPr lang="en-US" baseline="0" dirty="0" smtClean="0">
                <a:latin typeface="Arial" pitchFamily="34" charset="0"/>
              </a:rPr>
              <a:t>, 10% uptake in 10-15 yrs, so 1.5m by 20-25, plus 90% in 10-15 yrs, so 13-14m by 2040 … grid will be updated by then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Warranty etc: RVs have a role to play, that’s why we don’t buy fluorescent cars (</a:t>
            </a:r>
            <a:r>
              <a:rPr lang="en-US" baseline="0" dirty="0" err="1" smtClean="0">
                <a:latin typeface="Arial" pitchFamily="34" charset="0"/>
              </a:rPr>
              <a:t>Clarkeson</a:t>
            </a:r>
            <a:r>
              <a:rPr lang="en-US" baseline="0" dirty="0" smtClean="0">
                <a:latin typeface="Arial" pitchFamily="34" charset="0"/>
              </a:rPr>
              <a:t>), functional aspect moves up the agenda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Creature comforts: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This</a:t>
            </a:r>
            <a:r>
              <a:rPr lang="en-US" baseline="0" dirty="0" smtClean="0">
                <a:latin typeface="Arial" pitchFamily="34" charset="0"/>
              </a:rPr>
              <a:t> is the hard part: you can lead a horse to water but you can’t make it drink…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</a:rPr>
              <a:t>Takes time</a:t>
            </a:r>
            <a:r>
              <a:rPr lang="en-US" baseline="0" dirty="0" smtClean="0">
                <a:latin typeface="Arial" pitchFamily="34" charset="0"/>
              </a:rPr>
              <a:t> and consistent messaging (industry brand required… even repositioning)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NB: Difference</a:t>
            </a:r>
            <a:r>
              <a:rPr lang="en-US" baseline="0" dirty="0" smtClean="0">
                <a:latin typeface="Arial" pitchFamily="34" charset="0"/>
              </a:rPr>
              <a:t> between countries;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UK = milk float stereotype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Europe = EV understanding &amp; acceptance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34" charset="0"/>
              </a:rPr>
              <a:t> US = 180’ turnaround since 2006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AA6FC-97DE-4CF9-96EA-ECF0219F6054}" type="slidenum">
              <a:rPr lang="en-GB"/>
              <a:pPr/>
              <a:t>9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8977-4C77-4430-9DDA-AC5D721661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D29D9-57A2-490C-93D5-CB1FB02601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7061-5183-4FD9-9050-E93CFD1D52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180524-680A-4FCE-B65B-BD3D71693A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9AD28-B68D-4BE7-899D-1D89B46C59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2D436-306C-483A-BC77-279AE092C1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E5627-8E2F-4E07-8E3A-41ADBBF56E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9C74-2913-4640-BB4A-9B06DCFE25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9C90-5E67-43F5-ACC3-48C0DF3233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E82CE-75E1-4924-AC6E-82E5A5AD48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5B72-4B97-4F61-8B83-5BA70E57ED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7A3D-A6C9-40FF-A38B-0B97783586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482A5A-3276-4A3E-951E-6E0B4981A4B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utt@smmt.co.uk" TargetMode="External"/><Relationship Id="rId5" Type="http://schemas.openxmlformats.org/officeDocument/2006/relationships/image" Target="../media/image2.png"/><Relationship Id="rId4" Type="http://schemas.openxmlformats.org/officeDocument/2006/relationships/image" Target="Ann's%20HD:Users:ann:Desktop:SMMT-background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ERVER06\SMMTData\Quality\CH\07%20Presentations\04%20AW%20Briefing%20-%20Feb%2010\Modec%20Testimonial%20-%20Islington%20Borough%20Council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chutt@smmt.co.uk" TargetMode="External"/><Relationship Id="rId4" Type="http://schemas.openxmlformats.org/officeDocument/2006/relationships/image" Target="Ann's%20HD:Users:ann:Desktop:SMMT-background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Ann's HD:Users:ann:Desktop:SMMT-background.png"/>
          <p:cNvPicPr>
            <a:picLocks noChangeArrowheads="1"/>
          </p:cNvPicPr>
          <p:nvPr/>
        </p:nvPicPr>
        <p:blipFill>
          <a:blip r:embed="rId3" r:link="rId4" cstate="print"/>
          <a:srcRect t="82526" r="243" b="1241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2060" name="Picture 12" descr="Ann's HD:Users:ann:Desktop:SMMT-background.png"/>
          <p:cNvPicPr>
            <a:picLocks noChangeArrowheads="1"/>
          </p:cNvPicPr>
          <p:nvPr/>
        </p:nvPicPr>
        <p:blipFill>
          <a:blip r:embed="rId3" r:link="rId4" cstate="print"/>
          <a:srcRect r="243" b="63472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848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  <a:latin typeface="Rockwell" pitchFamily="80" charset="0"/>
              </a:rPr>
              <a:t>Marketing Electric Vehicles</a:t>
            </a:r>
            <a:endParaRPr lang="en-GB" dirty="0">
              <a:latin typeface="Verdana" pitchFamily="80" charset="0"/>
            </a:endParaRPr>
          </a:p>
        </p:txBody>
      </p:sp>
      <p:pic>
        <p:nvPicPr>
          <p:cNvPr id="2054" name="Picture 6" descr="SMM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33400"/>
            <a:ext cx="1295400" cy="127952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762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34" y="4286256"/>
            <a:ext cx="80724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</a:rPr>
              <a:t>Catherine Hutt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</a:rPr>
              <a:t>Society of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</a:rPr>
              <a:t> Motor Manufacturers and Traders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80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  <a:hlinkClick r:id="rId6"/>
              </a:rPr>
              <a:t>chutt@smmt.co.uk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80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42852"/>
            <a:ext cx="7072362" cy="1357321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The EVs of yesterday:</a:t>
            </a: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pic>
        <p:nvPicPr>
          <p:cNvPr id="9" name="Picture 8" descr="enr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500174"/>
            <a:ext cx="3143272" cy="2275735"/>
          </a:xfrm>
          <a:prstGeom prst="rect">
            <a:avLst/>
          </a:prstGeom>
        </p:spPr>
      </p:pic>
      <p:pic>
        <p:nvPicPr>
          <p:cNvPr id="12" name="Picture 11" descr="shar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6126" y="3929066"/>
            <a:ext cx="3406809" cy="2357454"/>
          </a:xfrm>
          <a:prstGeom prst="rect">
            <a:avLst/>
          </a:prstGeom>
        </p:spPr>
      </p:pic>
      <p:pic>
        <p:nvPicPr>
          <p:cNvPr id="13" name="Picture 12" descr="model-information-for-gem-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929066"/>
            <a:ext cx="31750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The EVs we see today:</a:t>
            </a: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pic>
        <p:nvPicPr>
          <p:cNvPr id="6" name="Picture 5" descr="i-MiEV-windfarm-1440x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4286248" cy="2678905"/>
          </a:xfrm>
          <a:prstGeom prst="rect">
            <a:avLst/>
          </a:prstGeom>
        </p:spPr>
      </p:pic>
      <p:pic>
        <p:nvPicPr>
          <p:cNvPr id="8" name="Picture 7" descr="tes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375553"/>
            <a:ext cx="2928958" cy="2196719"/>
          </a:xfrm>
          <a:prstGeom prst="rect">
            <a:avLst/>
          </a:prstGeom>
        </p:spPr>
      </p:pic>
      <p:pic>
        <p:nvPicPr>
          <p:cNvPr id="10" name="Picture 9" descr="aud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357694"/>
            <a:ext cx="3103562" cy="2327672"/>
          </a:xfrm>
          <a:prstGeom prst="rect">
            <a:avLst/>
          </a:prstGeom>
        </p:spPr>
      </p:pic>
      <p:pic>
        <p:nvPicPr>
          <p:cNvPr id="11" name="Picture 10" descr="min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1928802"/>
            <a:ext cx="3500442" cy="200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57167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Message 3</a:t>
            </a: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>: </a:t>
            </a:r>
            <a:b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</a:b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Experiential Marketing</a:t>
            </a: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3116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</a:rPr>
              <a:t> Speed up the learning curve</a:t>
            </a:r>
          </a:p>
          <a:p>
            <a:endParaRPr lang="en-GB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</a:rPr>
              <a:t> Change perception: Win hearts and minds</a:t>
            </a:r>
          </a:p>
          <a:p>
            <a:endParaRPr lang="en-GB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</a:rPr>
              <a:t> Don’t forget the new generation</a:t>
            </a:r>
          </a:p>
          <a:p>
            <a:endParaRPr lang="en-GB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Verdana" pitchFamily="34" charset="0"/>
              </a:rPr>
              <a:t> Look for suitable operations for the stage in the life cycle</a:t>
            </a:r>
          </a:p>
          <a:p>
            <a:r>
              <a:rPr lang="en-GB" dirty="0" smtClean="0">
                <a:latin typeface="Verdana" pitchFamily="34" charset="0"/>
              </a:rPr>
              <a:t>	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5" name="Picture 4" descr="nervous d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214950"/>
            <a:ext cx="1428760" cy="1428760"/>
          </a:xfrm>
          <a:prstGeom prst="rect">
            <a:avLst/>
          </a:prstGeom>
        </p:spPr>
      </p:pic>
      <p:pic>
        <p:nvPicPr>
          <p:cNvPr id="6" name="Picture 5" descr="happ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000636"/>
            <a:ext cx="2214574" cy="170838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5429256" y="5715016"/>
            <a:ext cx="1000132" cy="35719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Message 3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: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Experiential Marketing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Modec Testimonial - Islington Borough Counci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06" y="1643051"/>
            <a:ext cx="901706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Marketing electric vehicles: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571612"/>
            <a:ext cx="6996138" cy="4600588"/>
          </a:xfrm>
        </p:spPr>
        <p:txBody>
          <a:bodyPr/>
          <a:lstStyle/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solidFill>
                  <a:schemeClr val="bg2"/>
                </a:solidFill>
                <a:latin typeface="Verdana" pitchFamily="80" charset="0"/>
              </a:rPr>
              <a:t> Brief introduction to Catherine/ SMMT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solidFill>
                <a:schemeClr val="bg2"/>
              </a:solidFill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solidFill>
                  <a:schemeClr val="bg2"/>
                </a:solidFill>
                <a:latin typeface="Verdana" pitchFamily="80" charset="0"/>
              </a:rPr>
              <a:t> The learning curve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>
              <a:solidFill>
                <a:schemeClr val="bg2"/>
              </a:solidFill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solidFill>
                  <a:schemeClr val="bg2"/>
                </a:solidFill>
                <a:latin typeface="Verdana" pitchFamily="80" charset="0"/>
              </a:rPr>
              <a:t> Message 1: Stages of the learning curve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>
              <a:solidFill>
                <a:schemeClr val="bg2"/>
              </a:solidFill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solidFill>
                  <a:schemeClr val="bg2"/>
                </a:solidFill>
                <a:latin typeface="Verdana" pitchFamily="80" charset="0"/>
              </a:rPr>
              <a:t> Message 2: Benefits, not features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solidFill>
                <a:schemeClr val="bg2"/>
              </a:solidFill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solidFill>
                  <a:schemeClr val="bg2"/>
                </a:solidFill>
                <a:latin typeface="Verdana" pitchFamily="80" charset="0"/>
              </a:rPr>
              <a:t> Message 3: Experiential marketing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Working together to enable the EV market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2400" dirty="0">
              <a:latin typeface="Verdana" pitchFamily="80" charset="0"/>
            </a:endParaRPr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20" name="Chart 19"/>
          <p:cNvGraphicFramePr/>
          <p:nvPr/>
        </p:nvGraphicFramePr>
        <p:xfrm>
          <a:off x="571472" y="2214554"/>
          <a:ext cx="32861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57224" y="567209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2</a:t>
            </a:r>
            <a:r>
              <a:rPr lang="en-GB" sz="2000" dirty="0" smtClean="0">
                <a:latin typeface="Verdana" pitchFamily="34" charset="0"/>
              </a:rPr>
              <a:t>m cars bought each year</a:t>
            </a:r>
            <a:endParaRPr lang="en-GB" sz="2000" dirty="0">
              <a:latin typeface="Verdan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1679555" y="5392751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Chart 12"/>
          <p:cNvGraphicFramePr/>
          <p:nvPr/>
        </p:nvGraphicFramePr>
        <p:xfrm>
          <a:off x="4929190" y="2214554"/>
          <a:ext cx="314327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14942" y="5270857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0% of </a:t>
            </a:r>
          </a:p>
          <a:p>
            <a:pPr algn="ctr"/>
            <a:r>
              <a:rPr lang="en-GB" sz="2000" dirty="0" smtClean="0">
                <a:latin typeface="Verdana" pitchFamily="34" charset="0"/>
              </a:rPr>
              <a:t>established market but 50% </a:t>
            </a:r>
            <a:r>
              <a:rPr lang="en-GB" sz="2000" dirty="0" smtClean="0">
                <a:latin typeface="Verdana" pitchFamily="34" charset="0"/>
              </a:rPr>
              <a:t>potential of all journeys</a:t>
            </a:r>
            <a:endParaRPr lang="en-GB" sz="2000" dirty="0" smtClean="0">
              <a:latin typeface="Verdana" pitchFamily="34" charset="0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rot="16200000" flipV="1">
            <a:off x="6240701" y="4903575"/>
            <a:ext cx="698848" cy="357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Potential uptake of EVs in the UK: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Adoption rates: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18" name="Chart 17"/>
          <p:cNvGraphicFramePr/>
          <p:nvPr/>
        </p:nvGraphicFramePr>
        <p:xfrm>
          <a:off x="3214678" y="1785926"/>
          <a:ext cx="2857520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500826" y="1785926"/>
          <a:ext cx="264317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0" y="1857364"/>
          <a:ext cx="2857520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00430" y="4714884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10% of established market </a:t>
            </a:r>
          </a:p>
          <a:p>
            <a:pPr algn="ctr"/>
            <a:endParaRPr lang="en-GB" sz="2000" dirty="0" smtClean="0">
              <a:latin typeface="Verdana" pitchFamily="34" charset="0"/>
            </a:endParaRPr>
          </a:p>
          <a:p>
            <a:pPr algn="ctr"/>
            <a:r>
              <a:rPr lang="en-GB" sz="2000" dirty="0" smtClean="0">
                <a:latin typeface="Verdana" pitchFamily="34" charset="0"/>
              </a:rPr>
              <a:t>= </a:t>
            </a:r>
            <a:r>
              <a:rPr lang="en-GB" sz="2000" dirty="0" smtClean="0">
                <a:latin typeface="Verdana" pitchFamily="34" charset="0"/>
              </a:rPr>
              <a:t>200,000</a:t>
            </a:r>
            <a:r>
              <a:rPr lang="en-GB" sz="2000" dirty="0" smtClean="0">
                <a:latin typeface="Verdana" pitchFamily="34" charset="0"/>
              </a:rPr>
              <a:t> EVs?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3702" y="4714884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90% of established market</a:t>
            </a:r>
          </a:p>
          <a:p>
            <a:pPr algn="ctr"/>
            <a:endParaRPr lang="en-GB" sz="2000" dirty="0" smtClean="0">
              <a:latin typeface="Verdana" pitchFamily="34" charset="0"/>
            </a:endParaRPr>
          </a:p>
          <a:p>
            <a:pPr algn="ctr"/>
            <a:r>
              <a:rPr lang="en-GB" sz="2000" dirty="0" smtClean="0">
                <a:latin typeface="Verdana" pitchFamily="34" charset="0"/>
              </a:rPr>
              <a:t>= </a:t>
            </a:r>
            <a:r>
              <a:rPr lang="en-GB" sz="2000" dirty="0" smtClean="0">
                <a:latin typeface="Verdana" pitchFamily="34" charset="0"/>
              </a:rPr>
              <a:t>1.8m </a:t>
            </a:r>
            <a:r>
              <a:rPr lang="en-GB" sz="2000" dirty="0" err="1" smtClean="0">
                <a:latin typeface="Verdana" pitchFamily="34" charset="0"/>
              </a:rPr>
              <a:t>Evs</a:t>
            </a:r>
            <a:r>
              <a:rPr lang="en-GB" sz="2000" dirty="0" smtClean="0">
                <a:latin typeface="Verdana" pitchFamily="34" charset="0"/>
              </a:rPr>
              <a:t>?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4714884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0% of </a:t>
            </a:r>
          </a:p>
          <a:p>
            <a:pPr algn="ctr"/>
            <a:r>
              <a:rPr lang="en-GB" sz="2000" dirty="0" smtClean="0">
                <a:latin typeface="Verdana" pitchFamily="34" charset="0"/>
              </a:rPr>
              <a:t>established market but 50% potential </a:t>
            </a:r>
            <a:r>
              <a:rPr lang="en-GB" sz="2000" dirty="0" smtClean="0">
                <a:latin typeface="Verdana" pitchFamily="34" charset="0"/>
              </a:rPr>
              <a:t>of all journeys</a:t>
            </a:r>
            <a:endParaRPr lang="en-GB" sz="2000" dirty="0" smtClean="0">
              <a:latin typeface="Verdana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1107257" y="4464851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7535882" y="4464057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4321173" y="4464057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43306" y="2214554"/>
            <a:ext cx="1643074" cy="1123712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High profile advocates</a:t>
            </a:r>
            <a:endParaRPr lang="en-GB" sz="2000" dirty="0">
              <a:latin typeface="Verdana" pitchFamily="34" charset="0"/>
            </a:endParaRPr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428596" y="4162676"/>
          <a:ext cx="7786742" cy="70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Working together to enable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the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EV market: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onut 10"/>
          <p:cNvSpPr/>
          <p:nvPr/>
        </p:nvSpPr>
        <p:spPr bwMode="auto">
          <a:xfrm>
            <a:off x="357158" y="3376858"/>
            <a:ext cx="5000660" cy="2286016"/>
          </a:xfrm>
          <a:prstGeom prst="donut">
            <a:avLst>
              <a:gd name="adj" fmla="val 380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2714620"/>
            <a:ext cx="1500198" cy="783193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Media coverage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2143116"/>
            <a:ext cx="1500198" cy="783193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Word of mouth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860" y="1857364"/>
            <a:ext cx="1643074" cy="442674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Incentives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929330"/>
            <a:ext cx="3929090" cy="707886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Repositioning </a:t>
            </a:r>
            <a:r>
              <a:rPr lang="en-GB" sz="2000" dirty="0" smtClean="0">
                <a:latin typeface="Verdana" pitchFamily="34" charset="0"/>
              </a:rPr>
              <a:t>and </a:t>
            </a:r>
            <a:r>
              <a:rPr lang="en-GB" sz="2000" dirty="0" smtClean="0">
                <a:latin typeface="Verdana" pitchFamily="34" charset="0"/>
              </a:rPr>
              <a:t>Myth busting required!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929330"/>
            <a:ext cx="3286148" cy="707886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Focus on emotional aspects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145873"/>
            <a:ext cx="2143140" cy="783193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erdana" pitchFamily="34" charset="0"/>
              </a:rPr>
              <a:t>Product marketing</a:t>
            </a:r>
            <a:endParaRPr lang="en-GB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Final thoughts: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1785926"/>
            <a:ext cx="6638948" cy="4071966"/>
          </a:xfrm>
        </p:spPr>
        <p:txBody>
          <a:bodyPr/>
          <a:lstStyle/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r>
              <a:rPr lang="en-GB" sz="2400" dirty="0" smtClean="0">
                <a:latin typeface="Verdana" pitchFamily="80" charset="0"/>
              </a:rPr>
              <a:t>The learning curve isn’t optional</a:t>
            </a: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endParaRPr lang="en-GB" sz="2400" dirty="0" smtClean="0">
              <a:latin typeface="Verdana" pitchFamily="80" charset="0"/>
            </a:endParaRP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r>
              <a:rPr lang="en-GB" sz="2400" dirty="0" smtClean="0">
                <a:latin typeface="Verdana" pitchFamily="80" charset="0"/>
              </a:rPr>
              <a:t>Success will depend on how quickly everyone can complete the learning curve</a:t>
            </a: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endParaRPr lang="en-GB" sz="2400" dirty="0" smtClean="0">
              <a:latin typeface="Verdana" pitchFamily="80" charset="0"/>
            </a:endParaRP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r>
              <a:rPr lang="en-GB" sz="2400" dirty="0" smtClean="0">
                <a:latin typeface="Verdana" pitchFamily="80" charset="0"/>
              </a:rPr>
              <a:t>Bums on seats = vehicles sold</a:t>
            </a: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endParaRPr lang="en-GB" sz="2400" dirty="0" smtClean="0">
              <a:latin typeface="Verdana" pitchFamily="80" charset="0"/>
            </a:endParaRP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r>
              <a:rPr lang="en-GB" sz="2400" dirty="0" smtClean="0">
                <a:latin typeface="Verdana" pitchFamily="80" charset="0"/>
              </a:rPr>
              <a:t>United we stand, divided we fall</a:t>
            </a:r>
          </a:p>
          <a:p>
            <a:pPr marL="342900" lvl="0" indent="-342900"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endParaRPr lang="en-GB" sz="2400" dirty="0" smtClean="0">
              <a:latin typeface="Verdana" pitchFamily="80" charset="0"/>
            </a:endParaRPr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0638" y="5867416"/>
            <a:ext cx="6638948" cy="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n-ea"/>
                <a:cs typeface="+mn-cs"/>
              </a:rPr>
              <a:t>Thank you for listening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80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Ann's HD:Users:ann:Desktop:SMMT-background.png"/>
          <p:cNvPicPr>
            <a:picLocks noChangeArrowheads="1"/>
          </p:cNvPicPr>
          <p:nvPr/>
        </p:nvPicPr>
        <p:blipFill>
          <a:blip r:embed="rId3" r:link="rId4" cstate="print"/>
          <a:srcRect t="82526" r="243" b="1241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2060" name="Picture 12" descr="Ann's HD:Users:ann:Desktop:SMMT-background.png"/>
          <p:cNvPicPr>
            <a:picLocks noChangeArrowheads="1"/>
          </p:cNvPicPr>
          <p:nvPr/>
        </p:nvPicPr>
        <p:blipFill>
          <a:blip r:embed="rId3" r:link="rId4" cstate="print"/>
          <a:srcRect r="243" b="63472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848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  <a:latin typeface="Rockwell" pitchFamily="80" charset="0"/>
              </a:rPr>
              <a:t>Marketing Electric Vehicles</a:t>
            </a:r>
            <a:endParaRPr lang="en-GB" dirty="0">
              <a:latin typeface="Verdana" pitchFamily="8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86256"/>
            <a:ext cx="6400800" cy="1357322"/>
          </a:xfrm>
        </p:spPr>
        <p:txBody>
          <a:bodyPr/>
          <a:lstStyle/>
          <a:p>
            <a:r>
              <a:rPr lang="en-GB" sz="2800" dirty="0" smtClean="0">
                <a:latin typeface="Verdana" pitchFamily="80" charset="0"/>
              </a:rPr>
              <a:t>Catherine Hutt</a:t>
            </a:r>
          </a:p>
          <a:p>
            <a:r>
              <a:rPr lang="en-GB" sz="2800" dirty="0" smtClean="0">
                <a:latin typeface="Verdana" pitchFamily="80" charset="0"/>
              </a:rPr>
              <a:t>SMMT</a:t>
            </a:r>
          </a:p>
          <a:p>
            <a:r>
              <a:rPr lang="en-GB" sz="2000" dirty="0" smtClean="0">
                <a:latin typeface="Verdana" pitchFamily="80" charset="0"/>
                <a:hlinkClick r:id="rId5"/>
              </a:rPr>
              <a:t>chutt@smmt.co.uk</a:t>
            </a:r>
            <a:r>
              <a:rPr lang="en-GB" sz="2000" dirty="0" smtClean="0">
                <a:latin typeface="Verdana" pitchFamily="80" charset="0"/>
              </a:rPr>
              <a:t> </a:t>
            </a:r>
          </a:p>
          <a:p>
            <a:endParaRPr lang="en-GB" sz="2800" dirty="0">
              <a:latin typeface="Verdana" pitchFamily="80" charset="0"/>
            </a:endParaRPr>
          </a:p>
        </p:txBody>
      </p:sp>
      <p:pic>
        <p:nvPicPr>
          <p:cNvPr id="2054" name="Picture 6" descr="SMM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33400"/>
            <a:ext cx="1295400" cy="127952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057400"/>
            <a:ext cx="9144000" cy="762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5867400"/>
            <a:ext cx="9144000" cy="762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Marketing electric vehicles: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571612"/>
            <a:ext cx="6996138" cy="4600588"/>
          </a:xfrm>
        </p:spPr>
        <p:txBody>
          <a:bodyPr/>
          <a:lstStyle/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Brief introduction to Catherine/ SMMT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The learning curve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</a:t>
            </a: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>Message 1: </a:t>
            </a:r>
            <a:r>
              <a:rPr lang="en-GB" sz="2400" dirty="0" smtClean="0">
                <a:latin typeface="Verdana" pitchFamily="80" charset="0"/>
              </a:rPr>
              <a:t>Stages of the learning curve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</a:t>
            </a: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>Message 2: </a:t>
            </a:r>
            <a:r>
              <a:rPr lang="en-GB" sz="2400" dirty="0" smtClean="0">
                <a:latin typeface="Verdana" pitchFamily="80" charset="0"/>
              </a:rPr>
              <a:t>Benefits, not features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</a:t>
            </a: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>Message 3: </a:t>
            </a:r>
            <a:r>
              <a:rPr lang="en-GB" sz="2400" dirty="0" smtClean="0">
                <a:latin typeface="Verdana" pitchFamily="80" charset="0"/>
              </a:rPr>
              <a:t>Experiential marketing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Working together to enable the EV market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2400" dirty="0">
              <a:latin typeface="Verdana" pitchFamily="80" charset="0"/>
            </a:endParaRPr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SMMT</a:t>
            </a: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1571612"/>
            <a:ext cx="7143800" cy="4600588"/>
          </a:xfrm>
        </p:spPr>
        <p:txBody>
          <a:bodyPr/>
          <a:lstStyle/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Voice of the automotive industry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Recently formed EV Group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1400" dirty="0" smtClean="0">
              <a:latin typeface="Verdana" pitchFamily="80" charset="0"/>
            </a:endParaRP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r>
              <a:rPr lang="en-GB" sz="2400" dirty="0" smtClean="0">
                <a:latin typeface="Verdana" pitchFamily="80" charset="0"/>
              </a:rPr>
              <a:t> </a:t>
            </a:r>
            <a:r>
              <a:rPr lang="en-GB" sz="2400" dirty="0" smtClean="0">
                <a:latin typeface="Verdana" pitchFamily="80" charset="0"/>
              </a:rPr>
              <a:t>Six </a:t>
            </a:r>
            <a:r>
              <a:rPr lang="en-GB" sz="2400" dirty="0" smtClean="0">
                <a:latin typeface="Verdana" pitchFamily="80" charset="0"/>
              </a:rPr>
              <a:t>key areas for the EV Group</a:t>
            </a:r>
          </a:p>
          <a:p>
            <a:pPr algn="l">
              <a:buClr>
                <a:schemeClr val="accent2"/>
              </a:buClr>
              <a:buSzPct val="120000"/>
              <a:buFont typeface="Times" pitchFamily="80" charset="0"/>
              <a:buChar char="•"/>
              <a:tabLst>
                <a:tab pos="192088" algn="l"/>
              </a:tabLst>
            </a:pPr>
            <a:endParaRPr lang="en-GB" sz="2400" dirty="0">
              <a:latin typeface="Verdana" pitchFamily="80" charset="0"/>
            </a:endParaRPr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pic>
        <p:nvPicPr>
          <p:cNvPr id="5" name="Picture 17" descr="Map for presentation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5571396" y="3786190"/>
            <a:ext cx="3572604" cy="27384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357695"/>
            <a:ext cx="4714908" cy="22544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SzPct val="130000"/>
              <a:buFont typeface="Times" pitchFamily="18" charset="0"/>
              <a:buNone/>
              <a:tabLst>
                <a:tab pos="261938" algn="l"/>
              </a:tabLst>
            </a:pPr>
            <a:r>
              <a:rPr lang="en-GB" dirty="0" smtClean="0">
                <a:latin typeface="Verdana" pitchFamily="34" charset="0"/>
              </a:rPr>
              <a:t> Our mission: </a:t>
            </a:r>
          </a:p>
          <a:p>
            <a:pPr eaLnBrk="1" hangingPunct="1">
              <a:buClr>
                <a:schemeClr val="tx1"/>
              </a:buClr>
              <a:buSzPct val="130000"/>
              <a:buFont typeface="Times" pitchFamily="18" charset="0"/>
              <a:buNone/>
              <a:tabLst>
                <a:tab pos="261938" algn="l"/>
              </a:tabLst>
            </a:pPr>
            <a:endParaRPr lang="en-GB" sz="1050" dirty="0" smtClean="0">
              <a:latin typeface="Verdana" pitchFamily="34" charset="0"/>
            </a:endParaRPr>
          </a:p>
          <a:p>
            <a:pPr algn="ctr" eaLnBrk="1" hangingPunct="1">
              <a:buClr>
                <a:schemeClr val="tx1"/>
              </a:buClr>
              <a:buSzPct val="130000"/>
              <a:buFont typeface="Times" pitchFamily="18" charset="0"/>
              <a:buNone/>
              <a:tabLst>
                <a:tab pos="261938" algn="l"/>
              </a:tabLst>
            </a:pPr>
            <a:r>
              <a:rPr lang="en-GB" dirty="0" smtClean="0">
                <a:latin typeface="Verdana" pitchFamily="34" charset="0"/>
              </a:rPr>
              <a:t>“To encourage and </a:t>
            </a:r>
            <a:r>
              <a:rPr lang="en-GB" dirty="0" smtClean="0">
                <a:latin typeface="Verdana" pitchFamily="34" charset="0"/>
              </a:rPr>
              <a:t>promote, </a:t>
            </a:r>
            <a:r>
              <a:rPr lang="en-GB" dirty="0" smtClean="0">
                <a:latin typeface="Verdana" pitchFamily="34" charset="0"/>
              </a:rPr>
              <a:t>in the UK and </a:t>
            </a:r>
            <a:r>
              <a:rPr lang="en-GB" dirty="0" smtClean="0">
                <a:latin typeface="Verdana" pitchFamily="34" charset="0"/>
              </a:rPr>
              <a:t>abroad, </a:t>
            </a:r>
            <a:r>
              <a:rPr lang="en-GB" dirty="0" smtClean="0">
                <a:latin typeface="Verdana" pitchFamily="34" charset="0"/>
              </a:rPr>
              <a:t>the interests of the motor industry”</a:t>
            </a:r>
          </a:p>
          <a:p>
            <a:pPr algn="ctr" eaLnBrk="1" hangingPunct="1">
              <a:buClr>
                <a:schemeClr val="tx1"/>
              </a:buClr>
              <a:buSzPct val="130000"/>
              <a:buFont typeface="Times" pitchFamily="18" charset="0"/>
              <a:buNone/>
              <a:tabLst>
                <a:tab pos="261938" algn="l"/>
              </a:tabLst>
            </a:pP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9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The learning curve:</a:t>
            </a:r>
            <a:r>
              <a:rPr lang="en-GB" sz="3200" dirty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3200" dirty="0">
                <a:solidFill>
                  <a:schemeClr val="accent2"/>
                </a:solidFill>
                <a:latin typeface="Verdana" pitchFamily="80" charset="0"/>
              </a:rPr>
            </a:b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85720" y="1571612"/>
          <a:ext cx="821537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71472" y="5929330"/>
          <a:ext cx="7786742" cy="70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Message 1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: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Stages of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the learning curve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" name="Diagram 83"/>
          <p:cNvGraphicFramePr/>
          <p:nvPr/>
        </p:nvGraphicFramePr>
        <p:xfrm>
          <a:off x="285720" y="1571612"/>
          <a:ext cx="271464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5" name="Rounded Rectangular Callout 84"/>
          <p:cNvSpPr/>
          <p:nvPr/>
        </p:nvSpPr>
        <p:spPr bwMode="auto">
          <a:xfrm>
            <a:off x="1142976" y="3571876"/>
            <a:ext cx="5929354" cy="2357454"/>
          </a:xfrm>
          <a:prstGeom prst="wedgeRoundRectCallout">
            <a:avLst>
              <a:gd name="adj1" fmla="val -54882"/>
              <a:gd name="adj2" fmla="val -72720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85852" y="3786190"/>
            <a:ext cx="6000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itchFamily="34" charset="0"/>
              </a:rPr>
              <a:t>Attention: EV basics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</a:t>
            </a:r>
            <a:r>
              <a:rPr lang="en-GB" sz="2200" dirty="0" smtClean="0">
                <a:latin typeface="Verdana" pitchFamily="34" charset="0"/>
              </a:rPr>
              <a:t>What is an EV?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Are there any on the market?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Does an EV do what I want it to do?</a:t>
            </a:r>
          </a:p>
          <a:p>
            <a:pPr>
              <a:buFontTx/>
              <a:buChar char="-"/>
            </a:pPr>
            <a:endParaRPr lang="en-GB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84" name="Diagram 83"/>
          <p:cNvGraphicFramePr/>
          <p:nvPr/>
        </p:nvGraphicFramePr>
        <p:xfrm>
          <a:off x="285720" y="1571612"/>
          <a:ext cx="271464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5" name="Rounded Rectangular Callout 84"/>
          <p:cNvSpPr/>
          <p:nvPr/>
        </p:nvSpPr>
        <p:spPr bwMode="auto">
          <a:xfrm>
            <a:off x="2928926" y="3571876"/>
            <a:ext cx="5786478" cy="2857520"/>
          </a:xfrm>
          <a:prstGeom prst="wedgeRoundRectCallout">
            <a:avLst>
              <a:gd name="adj1" fmla="val -75757"/>
              <a:gd name="adj2" fmla="val -78582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71802" y="3786191"/>
            <a:ext cx="5643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itchFamily="34" charset="0"/>
              </a:rPr>
              <a:t>Interest: Operational questions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Range, speed, capacity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Where/ how do I charge it?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Charger installation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200" dirty="0" smtClean="0">
                <a:latin typeface="Verdana" pitchFamily="34" charset="0"/>
              </a:rPr>
              <a:t> Can the grid cope?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Message 1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: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Stages of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the learning curve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Quality\CH\01 EV Group\07 Member info\Elektromotive\Images\Close up-Elektrobay-Door Open (Blue Light, cable being plugged in)-JPEG-11-11-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9" y="4159281"/>
            <a:ext cx="1516747" cy="227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84" name="Diagram 83"/>
          <p:cNvGraphicFramePr/>
          <p:nvPr/>
        </p:nvGraphicFramePr>
        <p:xfrm>
          <a:off x="285720" y="1571612"/>
          <a:ext cx="271464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5" name="Rounded Rectangular Callout 84"/>
          <p:cNvSpPr/>
          <p:nvPr/>
        </p:nvSpPr>
        <p:spPr bwMode="auto">
          <a:xfrm>
            <a:off x="2786050" y="2786058"/>
            <a:ext cx="6143668" cy="3857652"/>
          </a:xfrm>
          <a:prstGeom prst="wedgeRoundRectCallout">
            <a:avLst>
              <a:gd name="adj1" fmla="val -62188"/>
              <a:gd name="adj2" fmla="val -54882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00364" y="2874096"/>
            <a:ext cx="592935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itchFamily="34" charset="0"/>
              </a:rPr>
              <a:t>Desire: Buying criteria (emotional)</a:t>
            </a:r>
            <a:endParaRPr lang="en-GB" sz="2200" b="1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GB" sz="2200" dirty="0" smtClean="0">
                <a:latin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</a:rPr>
              <a:t>Price:</a:t>
            </a:r>
            <a:r>
              <a:rPr lang="en-GB" sz="20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GB" sz="2000" dirty="0" smtClean="0">
                <a:latin typeface="Verdana" pitchFamily="34" charset="0"/>
              </a:rPr>
              <a:t>Additional benefits?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Verdana" pitchFamily="34" charset="0"/>
              </a:rPr>
              <a:t> Image: Is there any value added?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Verdana" pitchFamily="34" charset="0"/>
              </a:rPr>
              <a:t> What does it feel like to drive?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Verdana" pitchFamily="34" charset="0"/>
              </a:rPr>
              <a:t> Creature comforts (</a:t>
            </a:r>
            <a:r>
              <a:rPr lang="en-GB" sz="2000" dirty="0" err="1" smtClean="0">
                <a:latin typeface="Verdana" pitchFamily="34" charset="0"/>
              </a:rPr>
              <a:t>iPhone</a:t>
            </a:r>
            <a:r>
              <a:rPr lang="en-GB" sz="2000" dirty="0" smtClean="0">
                <a:latin typeface="Verdana" pitchFamily="34" charset="0"/>
              </a:rPr>
              <a:t> doc/ gadgets...)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Verdana" pitchFamily="34" charset="0"/>
              </a:rPr>
              <a:t> Warranty, running cost, servicing, RVs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 smtClean="0">
                <a:latin typeface="Verdana" pitchFamily="34" charset="0"/>
              </a:rPr>
              <a:t> Battery recycling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Message 1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: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Stages of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the learning curve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The first Tesco Mode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214818"/>
            <a:ext cx="2330110" cy="1559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84" name="Diagram 83"/>
          <p:cNvGraphicFramePr/>
          <p:nvPr/>
        </p:nvGraphicFramePr>
        <p:xfrm>
          <a:off x="285720" y="1571612"/>
          <a:ext cx="271464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5" name="Rounded Rectangular Callout 84"/>
          <p:cNvSpPr/>
          <p:nvPr/>
        </p:nvSpPr>
        <p:spPr bwMode="auto">
          <a:xfrm>
            <a:off x="2357422" y="3571876"/>
            <a:ext cx="5500726" cy="1500198"/>
          </a:xfrm>
          <a:prstGeom prst="wedgeRoundRectCallout">
            <a:avLst>
              <a:gd name="adj1" fmla="val -44374"/>
              <a:gd name="adj2" fmla="val -117071"/>
              <a:gd name="adj3" fmla="val 1666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28860" y="3714753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itchFamily="34" charset="0"/>
              </a:rPr>
              <a:t>Action: To buy or not to buy?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dirty="0" smtClean="0">
                <a:latin typeface="Verdana" pitchFamily="34" charset="0"/>
              </a:rPr>
              <a:t> </a:t>
            </a:r>
            <a:r>
              <a:rPr lang="en-GB" sz="2200" dirty="0" smtClean="0">
                <a:latin typeface="Verdana" pitchFamily="34" charset="0"/>
              </a:rPr>
              <a:t>All previous questions put together</a:t>
            </a:r>
          </a:p>
          <a:p>
            <a:pPr>
              <a:buFontTx/>
              <a:buChar char="-"/>
            </a:pPr>
            <a:endParaRPr lang="en-GB" dirty="0">
              <a:latin typeface="Verdan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357167"/>
            <a:ext cx="707236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Message 1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: 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</a:br>
            <a:r>
              <a:rPr kumimoji="0" lang="en-GB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Stages of 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80" charset="0"/>
                <a:ea typeface="+mj-ea"/>
                <a:cs typeface="+mj-cs"/>
              </a:rPr>
              <a:t>the learning curve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57167"/>
            <a:ext cx="7072362" cy="1357321"/>
          </a:xfrm>
        </p:spPr>
        <p:txBody>
          <a:bodyPr/>
          <a:lstStyle/>
          <a:p>
            <a:pPr algn="l">
              <a:lnSpc>
                <a:spcPct val="60000"/>
              </a:lnSpc>
            </a:pP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Message 2</a:t>
            </a: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>: </a:t>
            </a:r>
            <a:b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  <a:t/>
            </a:r>
            <a:br>
              <a:rPr lang="en-GB" sz="2400" dirty="0" smtClean="0">
                <a:solidFill>
                  <a:schemeClr val="accent2"/>
                </a:solidFill>
                <a:latin typeface="Verdana" pitchFamily="80" charset="0"/>
              </a:rPr>
            </a:br>
            <a:r>
              <a:rPr lang="en-GB" sz="3600" dirty="0" smtClean="0">
                <a:solidFill>
                  <a:schemeClr val="accent2"/>
                </a:solidFill>
                <a:latin typeface="Verdana" pitchFamily="80" charset="0"/>
              </a:rPr>
              <a:t>Benefits, not features</a:t>
            </a:r>
            <a:endParaRPr lang="en-GB" dirty="0"/>
          </a:p>
        </p:txBody>
      </p:sp>
      <p:pic>
        <p:nvPicPr>
          <p:cNvPr id="3076" name="Picture 4" descr="SMMT10cm_4col2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19238" cy="1519238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714348" y="1857364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414338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Range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Acceleration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Seating capacity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414338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Quiet, smooth drive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Personal image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Gadgets/ luxuries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Low running costs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Ideal for commuting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Reduce personal CO</a:t>
            </a:r>
            <a:r>
              <a:rPr lang="en-GB" baseline="-25000" dirty="0" smtClean="0"/>
              <a:t>2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2214546" y="3857628"/>
            <a:ext cx="142876" cy="28575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786578" y="3857628"/>
            <a:ext cx="142876" cy="28575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MT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SMMT PowerPoint Template</Template>
  <TotalTime>1811</TotalTime>
  <Words>1223</Words>
  <Application>Microsoft Office PowerPoint</Application>
  <PresentationFormat>On-screen Show (4:3)</PresentationFormat>
  <Paragraphs>240</Paragraphs>
  <Slides>19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SMMT PowerPoint Template</vt:lpstr>
      <vt:lpstr>Marketing Electric Vehicles</vt:lpstr>
      <vt:lpstr>Marketing electric vehicles: </vt:lpstr>
      <vt:lpstr>SMMT: </vt:lpstr>
      <vt:lpstr>The learning curve: </vt:lpstr>
      <vt:lpstr>Slide 5</vt:lpstr>
      <vt:lpstr>Slide 6</vt:lpstr>
      <vt:lpstr>Slide 7</vt:lpstr>
      <vt:lpstr>Slide 8</vt:lpstr>
      <vt:lpstr>Message 2:   Benefits, not features</vt:lpstr>
      <vt:lpstr>The EVs of yesterday:</vt:lpstr>
      <vt:lpstr>The EVs we see today:</vt:lpstr>
      <vt:lpstr>Message 3:   Experiential Marketing</vt:lpstr>
      <vt:lpstr>Slide 13</vt:lpstr>
      <vt:lpstr>Marketing electric vehicles: </vt:lpstr>
      <vt:lpstr>Slide 15</vt:lpstr>
      <vt:lpstr>Adoption rates: </vt:lpstr>
      <vt:lpstr>Slide 17</vt:lpstr>
      <vt:lpstr>Final thoughts: </vt:lpstr>
      <vt:lpstr>Marketing Electric Vehicles</vt:lpstr>
    </vt:vector>
  </TitlesOfParts>
  <Company>smmt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Fuel Options</dc:title>
  <dc:creator>Catherine Hutt</dc:creator>
  <cp:lastModifiedBy>Catherine Hutt</cp:lastModifiedBy>
  <cp:revision>165</cp:revision>
  <dcterms:created xsi:type="dcterms:W3CDTF">2009-09-15T09:43:12Z</dcterms:created>
  <dcterms:modified xsi:type="dcterms:W3CDTF">2010-02-10T09:44:53Z</dcterms:modified>
</cp:coreProperties>
</file>